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10" r:id="rId2"/>
  </p:sldMasterIdLst>
  <p:notesMasterIdLst>
    <p:notesMasterId r:id="rId29"/>
  </p:notesMasterIdLst>
  <p:handoutMasterIdLst>
    <p:handoutMasterId r:id="rId30"/>
  </p:handoutMasterIdLst>
  <p:sldIdLst>
    <p:sldId id="289" r:id="rId3"/>
    <p:sldId id="272" r:id="rId4"/>
    <p:sldId id="257" r:id="rId5"/>
    <p:sldId id="350" r:id="rId6"/>
    <p:sldId id="3789" r:id="rId7"/>
    <p:sldId id="258" r:id="rId8"/>
    <p:sldId id="273" r:id="rId9"/>
    <p:sldId id="3795" r:id="rId10"/>
    <p:sldId id="3790" r:id="rId11"/>
    <p:sldId id="3796" r:id="rId12"/>
    <p:sldId id="276" r:id="rId13"/>
    <p:sldId id="353" r:id="rId14"/>
    <p:sldId id="3791" r:id="rId15"/>
    <p:sldId id="357" r:id="rId16"/>
    <p:sldId id="311" r:id="rId17"/>
    <p:sldId id="3793" r:id="rId18"/>
    <p:sldId id="3792" r:id="rId19"/>
    <p:sldId id="278" r:id="rId20"/>
    <p:sldId id="286" r:id="rId21"/>
    <p:sldId id="302" r:id="rId22"/>
    <p:sldId id="288" r:id="rId23"/>
    <p:sldId id="3794" r:id="rId24"/>
    <p:sldId id="301" r:id="rId25"/>
    <p:sldId id="3797" r:id="rId26"/>
    <p:sldId id="308" r:id="rId27"/>
    <p:sldId id="287" r:id="rId28"/>
  </p:sldIdLst>
  <p:sldSz cx="9144000" cy="6858000" type="screen4x3"/>
  <p:notesSz cx="6985000" cy="9283700"/>
  <p:custDataLst>
    <p:tags r:id="rId3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032" userDrawn="1">
          <p15:clr>
            <a:srgbClr val="A4A3A4"/>
          </p15:clr>
        </p15:guide>
        <p15:guide id="3" pos="5640" userDrawn="1">
          <p15:clr>
            <a:srgbClr val="A4A3A4"/>
          </p15:clr>
        </p15:guide>
        <p15:guide id="4" pos="136">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96"/>
    <a:srgbClr val="FFCC00"/>
    <a:srgbClr val="FF9966"/>
    <a:srgbClr val="65AC1E"/>
    <a:srgbClr val="C00022"/>
    <a:srgbClr val="FFFFFF"/>
    <a:srgbClr val="DD6173"/>
    <a:srgbClr val="000000"/>
    <a:srgbClr val="C50022"/>
    <a:srgbClr val="007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9" autoAdjust="0"/>
    <p:restoredTop sz="94479" autoAdjust="0"/>
  </p:normalViewPr>
  <p:slideViewPr>
    <p:cSldViewPr snapToGrid="0" showGuides="1">
      <p:cViewPr varScale="1">
        <p:scale>
          <a:sx n="76" d="100"/>
          <a:sy n="76" d="100"/>
        </p:scale>
        <p:origin x="643" y="67"/>
      </p:cViewPr>
      <p:guideLst>
        <p:guide orient="horz" pos="4032"/>
        <p:guide pos="5640"/>
        <p:guide pos="136"/>
      </p:guideLst>
    </p:cSldViewPr>
  </p:slideViewPr>
  <p:notesTextViewPr>
    <p:cViewPr>
      <p:scale>
        <a:sx n="1" d="1"/>
        <a:sy n="1" d="1"/>
      </p:scale>
      <p:origin x="0" y="0"/>
    </p:cViewPr>
  </p:notesTextViewPr>
  <p:sorterViewPr>
    <p:cViewPr>
      <p:scale>
        <a:sx n="170" d="100"/>
        <a:sy n="170" d="100"/>
      </p:scale>
      <p:origin x="0" y="-23604"/>
    </p:cViewPr>
  </p:sorterViewPr>
  <p:notesViewPr>
    <p:cSldViewPr snapToGrid="0" showGuides="1">
      <p:cViewPr>
        <p:scale>
          <a:sx n="66" d="100"/>
          <a:sy n="66" d="100"/>
        </p:scale>
        <p:origin x="5989" y="1417"/>
      </p:cViewPr>
      <p:guideLst>
        <p:guide orient="horz" pos="2924"/>
        <p:guide pos="220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E Horst" userId="e803dd17-eab8-4de1-9eea-95906bd46408" providerId="ADAL" clId="{17DF4FDD-9D49-462C-88A9-10067F8A8CFD}"/>
    <pc:docChg chg="delSld modSld">
      <pc:chgData name="David E Horst" userId="e803dd17-eab8-4de1-9eea-95906bd46408" providerId="ADAL" clId="{17DF4FDD-9D49-462C-88A9-10067F8A8CFD}" dt="2019-02-01T16:44:27.725" v="17" actId="2696"/>
      <pc:docMkLst>
        <pc:docMk/>
      </pc:docMkLst>
      <pc:sldChg chg="del">
        <pc:chgData name="David E Horst" userId="e803dd17-eab8-4de1-9eea-95906bd46408" providerId="ADAL" clId="{17DF4FDD-9D49-462C-88A9-10067F8A8CFD}" dt="2019-02-01T16:44:27.456" v="9" actId="2696"/>
        <pc:sldMkLst>
          <pc:docMk/>
          <pc:sldMk cId="399022297" sldId="264"/>
        </pc:sldMkLst>
      </pc:sldChg>
      <pc:sldChg chg="modSp">
        <pc:chgData name="David E Horst" userId="e803dd17-eab8-4de1-9eea-95906bd46408" providerId="ADAL" clId="{17DF4FDD-9D49-462C-88A9-10067F8A8CFD}" dt="2019-02-01T16:41:15.073" v="1" actId="20577"/>
        <pc:sldMkLst>
          <pc:docMk/>
          <pc:sldMk cId="2961143256" sldId="289"/>
        </pc:sldMkLst>
        <pc:spChg chg="mod">
          <ac:chgData name="David E Horst" userId="e803dd17-eab8-4de1-9eea-95906bd46408" providerId="ADAL" clId="{17DF4FDD-9D49-462C-88A9-10067F8A8CFD}" dt="2019-02-01T16:41:15.073" v="1" actId="20577"/>
          <ac:spMkLst>
            <pc:docMk/>
            <pc:sldMk cId="2961143256" sldId="289"/>
            <ac:spMk id="21" creationId="{28F76718-813E-47C6-987F-2BFBBF494A23}"/>
          </ac:spMkLst>
        </pc:spChg>
      </pc:sldChg>
      <pc:sldChg chg="del">
        <pc:chgData name="David E Horst" userId="e803dd17-eab8-4de1-9eea-95906bd46408" providerId="ADAL" clId="{17DF4FDD-9D49-462C-88A9-10067F8A8CFD}" dt="2019-02-01T16:44:27.644" v="14" actId="2696"/>
        <pc:sldMkLst>
          <pc:docMk/>
          <pc:sldMk cId="2764347283" sldId="293"/>
        </pc:sldMkLst>
      </pc:sldChg>
      <pc:sldChg chg="del">
        <pc:chgData name="David E Horst" userId="e803dd17-eab8-4de1-9eea-95906bd46408" providerId="ADAL" clId="{17DF4FDD-9D49-462C-88A9-10067F8A8CFD}" dt="2019-02-01T16:44:27.594" v="12" actId="2696"/>
        <pc:sldMkLst>
          <pc:docMk/>
          <pc:sldMk cId="896555427" sldId="309"/>
        </pc:sldMkLst>
      </pc:sldChg>
      <pc:sldChg chg="del">
        <pc:chgData name="David E Horst" userId="e803dd17-eab8-4de1-9eea-95906bd46408" providerId="ADAL" clId="{17DF4FDD-9D49-462C-88A9-10067F8A8CFD}" dt="2019-02-01T16:44:27.386" v="7" actId="2696"/>
        <pc:sldMkLst>
          <pc:docMk/>
          <pc:sldMk cId="1077103442" sldId="316"/>
        </pc:sldMkLst>
      </pc:sldChg>
      <pc:sldChg chg="del">
        <pc:chgData name="David E Horst" userId="e803dd17-eab8-4de1-9eea-95906bd46408" providerId="ADAL" clId="{17DF4FDD-9D49-462C-88A9-10067F8A8CFD}" dt="2019-02-01T16:44:27.432" v="8" actId="2696"/>
        <pc:sldMkLst>
          <pc:docMk/>
          <pc:sldMk cId="913040751" sldId="317"/>
        </pc:sldMkLst>
      </pc:sldChg>
      <pc:sldChg chg="del">
        <pc:chgData name="David E Horst" userId="e803dd17-eab8-4de1-9eea-95906bd46408" providerId="ADAL" clId="{17DF4FDD-9D49-462C-88A9-10067F8A8CFD}" dt="2019-02-01T16:44:27.487" v="10" actId="2696"/>
        <pc:sldMkLst>
          <pc:docMk/>
          <pc:sldMk cId="2113038096" sldId="318"/>
        </pc:sldMkLst>
      </pc:sldChg>
      <pc:sldChg chg="del">
        <pc:chgData name="David E Horst" userId="e803dd17-eab8-4de1-9eea-95906bd46408" providerId="ADAL" clId="{17DF4FDD-9D49-462C-88A9-10067F8A8CFD}" dt="2019-02-01T16:44:27.531" v="11" actId="2696"/>
        <pc:sldMkLst>
          <pc:docMk/>
          <pc:sldMk cId="1574918531" sldId="319"/>
        </pc:sldMkLst>
      </pc:sldChg>
      <pc:sldChg chg="del">
        <pc:chgData name="David E Horst" userId="e803dd17-eab8-4de1-9eea-95906bd46408" providerId="ADAL" clId="{17DF4FDD-9D49-462C-88A9-10067F8A8CFD}" dt="2019-02-01T16:44:27.676" v="15" actId="2696"/>
        <pc:sldMkLst>
          <pc:docMk/>
          <pc:sldMk cId="1351986746" sldId="320"/>
        </pc:sldMkLst>
      </pc:sldChg>
      <pc:sldChg chg="del">
        <pc:chgData name="David E Horst" userId="e803dd17-eab8-4de1-9eea-95906bd46408" providerId="ADAL" clId="{17DF4FDD-9D49-462C-88A9-10067F8A8CFD}" dt="2019-02-01T16:44:27.706" v="16" actId="2696"/>
        <pc:sldMkLst>
          <pc:docMk/>
          <pc:sldMk cId="536145429" sldId="321"/>
        </pc:sldMkLst>
      </pc:sldChg>
      <pc:sldChg chg="del">
        <pc:chgData name="David E Horst" userId="e803dd17-eab8-4de1-9eea-95906bd46408" providerId="ADAL" clId="{17DF4FDD-9D49-462C-88A9-10067F8A8CFD}" dt="2019-02-01T16:44:27.725" v="17" actId="2696"/>
        <pc:sldMkLst>
          <pc:docMk/>
          <pc:sldMk cId="1482530485" sldId="322"/>
        </pc:sldMkLst>
      </pc:sldChg>
      <pc:sldChg chg="del">
        <pc:chgData name="David E Horst" userId="e803dd17-eab8-4de1-9eea-95906bd46408" providerId="ADAL" clId="{17DF4FDD-9D49-462C-88A9-10067F8A8CFD}" dt="2019-02-01T16:44:27.202" v="2" actId="2696"/>
        <pc:sldMkLst>
          <pc:docMk/>
          <pc:sldMk cId="3739825875" sldId="349"/>
        </pc:sldMkLst>
      </pc:sldChg>
      <pc:sldChg chg="del">
        <pc:chgData name="David E Horst" userId="e803dd17-eab8-4de1-9eea-95906bd46408" providerId="ADAL" clId="{17DF4FDD-9D49-462C-88A9-10067F8A8CFD}" dt="2019-02-01T16:44:27.296" v="4" actId="2696"/>
        <pc:sldMkLst>
          <pc:docMk/>
          <pc:sldMk cId="2162412907" sldId="351"/>
        </pc:sldMkLst>
      </pc:sldChg>
      <pc:sldChg chg="del">
        <pc:chgData name="David E Horst" userId="e803dd17-eab8-4de1-9eea-95906bd46408" providerId="ADAL" clId="{17DF4FDD-9D49-462C-88A9-10067F8A8CFD}" dt="2019-02-01T16:44:27.330" v="5" actId="2696"/>
        <pc:sldMkLst>
          <pc:docMk/>
          <pc:sldMk cId="3458308026" sldId="352"/>
        </pc:sldMkLst>
      </pc:sldChg>
      <pc:sldChg chg="del">
        <pc:chgData name="David E Horst" userId="e803dd17-eab8-4de1-9eea-95906bd46408" providerId="ADAL" clId="{17DF4FDD-9D49-462C-88A9-10067F8A8CFD}" dt="2019-02-01T16:44:27.247" v="3" actId="2696"/>
        <pc:sldMkLst>
          <pc:docMk/>
          <pc:sldMk cId="1840667066" sldId="355"/>
        </pc:sldMkLst>
      </pc:sldChg>
      <pc:sldChg chg="del">
        <pc:chgData name="David E Horst" userId="e803dd17-eab8-4de1-9eea-95906bd46408" providerId="ADAL" clId="{17DF4FDD-9D49-462C-88A9-10067F8A8CFD}" dt="2019-02-01T16:44:27.624" v="13" actId="2696"/>
        <pc:sldMkLst>
          <pc:docMk/>
          <pc:sldMk cId="4219775021" sldId="356"/>
        </pc:sldMkLst>
      </pc:sldChg>
      <pc:sldChg chg="del">
        <pc:chgData name="David E Horst" userId="e803dd17-eab8-4de1-9eea-95906bd46408" providerId="ADAL" clId="{17DF4FDD-9D49-462C-88A9-10067F8A8CFD}" dt="2019-02-01T16:44:27.353" v="6" actId="2696"/>
        <pc:sldMkLst>
          <pc:docMk/>
          <pc:sldMk cId="940153239" sldId="3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076C1-4BF9-433C-9ACF-DBF7E9977B4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A9BAB89B-A536-4AD8-BF1B-0A007C38B333}">
      <dgm:prSet phldrT="[Text]"/>
      <dgm:spPr/>
      <dgm:t>
        <a:bodyPr/>
        <a:lstStyle/>
        <a:p>
          <a:r>
            <a:rPr lang="en-US" dirty="0"/>
            <a:t>Plan</a:t>
          </a:r>
        </a:p>
      </dgm:t>
    </dgm:pt>
    <dgm:pt modelId="{DE7A3214-4EE3-42DB-8A1C-AF6F21D183E2}" type="parTrans" cxnId="{1EE8443F-55D0-4DAF-AED9-639316DB194E}">
      <dgm:prSet/>
      <dgm:spPr/>
      <dgm:t>
        <a:bodyPr/>
        <a:lstStyle/>
        <a:p>
          <a:endParaRPr lang="en-US"/>
        </a:p>
      </dgm:t>
    </dgm:pt>
    <dgm:pt modelId="{4A4B8430-34A9-48DE-9A28-4A459248645F}" type="sibTrans" cxnId="{1EE8443F-55D0-4DAF-AED9-639316DB194E}">
      <dgm:prSet/>
      <dgm:spPr/>
      <dgm:t>
        <a:bodyPr/>
        <a:lstStyle/>
        <a:p>
          <a:endParaRPr lang="en-US"/>
        </a:p>
      </dgm:t>
    </dgm:pt>
    <dgm:pt modelId="{8CA2B9D6-0047-402E-A36E-96F3A888CA6D}">
      <dgm:prSet phldrT="[Text]"/>
      <dgm:spPr/>
      <dgm:t>
        <a:bodyPr/>
        <a:lstStyle/>
        <a:p>
          <a:r>
            <a:rPr lang="en-US" dirty="0"/>
            <a:t>Do</a:t>
          </a:r>
        </a:p>
      </dgm:t>
    </dgm:pt>
    <dgm:pt modelId="{891AADE0-9F6B-4BC5-BD09-BFF961686638}" type="parTrans" cxnId="{DF08187E-0DEB-407A-B319-695670CDD906}">
      <dgm:prSet/>
      <dgm:spPr/>
      <dgm:t>
        <a:bodyPr/>
        <a:lstStyle/>
        <a:p>
          <a:endParaRPr lang="en-US"/>
        </a:p>
      </dgm:t>
    </dgm:pt>
    <dgm:pt modelId="{41640370-E85F-4734-8585-42D44D24451E}" type="sibTrans" cxnId="{DF08187E-0DEB-407A-B319-695670CDD906}">
      <dgm:prSet/>
      <dgm:spPr/>
      <dgm:t>
        <a:bodyPr/>
        <a:lstStyle/>
        <a:p>
          <a:endParaRPr lang="en-US"/>
        </a:p>
      </dgm:t>
    </dgm:pt>
    <dgm:pt modelId="{926F9390-D68E-4108-8B69-D64F3AF6D287}">
      <dgm:prSet phldrT="[Text]"/>
      <dgm:spPr/>
      <dgm:t>
        <a:bodyPr/>
        <a:lstStyle/>
        <a:p>
          <a:r>
            <a:rPr lang="en-US" dirty="0"/>
            <a:t>Check</a:t>
          </a:r>
        </a:p>
      </dgm:t>
    </dgm:pt>
    <dgm:pt modelId="{F664D6D9-6C0B-44AB-B8F3-B2E31F02809E}" type="parTrans" cxnId="{F59CAB44-B659-4B2F-9ACB-1FA01AD8A098}">
      <dgm:prSet/>
      <dgm:spPr/>
      <dgm:t>
        <a:bodyPr/>
        <a:lstStyle/>
        <a:p>
          <a:endParaRPr lang="en-US"/>
        </a:p>
      </dgm:t>
    </dgm:pt>
    <dgm:pt modelId="{0230D217-491E-42C7-B79C-DC2F6719B78A}" type="sibTrans" cxnId="{F59CAB44-B659-4B2F-9ACB-1FA01AD8A098}">
      <dgm:prSet/>
      <dgm:spPr/>
      <dgm:t>
        <a:bodyPr/>
        <a:lstStyle/>
        <a:p>
          <a:endParaRPr lang="en-US"/>
        </a:p>
      </dgm:t>
    </dgm:pt>
    <dgm:pt modelId="{68086DE3-761C-4A3F-B705-3062B48A5078}">
      <dgm:prSet phldrT="[Text]"/>
      <dgm:spPr/>
      <dgm:t>
        <a:bodyPr/>
        <a:lstStyle/>
        <a:p>
          <a:r>
            <a:rPr lang="en-US" dirty="0"/>
            <a:t>Act</a:t>
          </a:r>
        </a:p>
      </dgm:t>
    </dgm:pt>
    <dgm:pt modelId="{814E9FDE-45E7-444F-A0EA-F28114923E6E}" type="parTrans" cxnId="{6B12A0BF-96B6-473F-AFB0-B3D36333CA89}">
      <dgm:prSet/>
      <dgm:spPr/>
      <dgm:t>
        <a:bodyPr/>
        <a:lstStyle/>
        <a:p>
          <a:endParaRPr lang="en-US"/>
        </a:p>
      </dgm:t>
    </dgm:pt>
    <dgm:pt modelId="{B7E8F6C6-9B44-49FB-B993-8E14A47C0D89}" type="sibTrans" cxnId="{6B12A0BF-96B6-473F-AFB0-B3D36333CA89}">
      <dgm:prSet/>
      <dgm:spPr/>
      <dgm:t>
        <a:bodyPr/>
        <a:lstStyle/>
        <a:p>
          <a:endParaRPr lang="en-US"/>
        </a:p>
      </dgm:t>
    </dgm:pt>
    <dgm:pt modelId="{8542C4F9-FBCC-4C39-BC88-78E9655DB52E}" type="pres">
      <dgm:prSet presAssocID="{D26076C1-4BF9-433C-9ACF-DBF7E9977B4F}" presName="cycle" presStyleCnt="0">
        <dgm:presLayoutVars>
          <dgm:dir/>
          <dgm:resizeHandles val="exact"/>
        </dgm:presLayoutVars>
      </dgm:prSet>
      <dgm:spPr/>
    </dgm:pt>
    <dgm:pt modelId="{2260B821-FF37-4A05-B1AB-92C3C20A05BB}" type="pres">
      <dgm:prSet presAssocID="{A9BAB89B-A536-4AD8-BF1B-0A007C38B333}" presName="dummy" presStyleCnt="0"/>
      <dgm:spPr/>
    </dgm:pt>
    <dgm:pt modelId="{B3FC482A-EB3F-422D-B0B8-7BE270A88D32}" type="pres">
      <dgm:prSet presAssocID="{A9BAB89B-A536-4AD8-BF1B-0A007C38B333}" presName="node" presStyleLbl="revTx" presStyleIdx="0" presStyleCnt="4">
        <dgm:presLayoutVars>
          <dgm:bulletEnabled val="1"/>
        </dgm:presLayoutVars>
      </dgm:prSet>
      <dgm:spPr/>
    </dgm:pt>
    <dgm:pt modelId="{C328545B-9AA3-4753-9252-8E274B6C4265}" type="pres">
      <dgm:prSet presAssocID="{4A4B8430-34A9-48DE-9A28-4A459248645F}" presName="sibTrans" presStyleLbl="node1" presStyleIdx="0" presStyleCnt="4"/>
      <dgm:spPr/>
    </dgm:pt>
    <dgm:pt modelId="{0CE598E5-D3B0-494E-95D6-149189D11BD4}" type="pres">
      <dgm:prSet presAssocID="{8CA2B9D6-0047-402E-A36E-96F3A888CA6D}" presName="dummy" presStyleCnt="0"/>
      <dgm:spPr/>
    </dgm:pt>
    <dgm:pt modelId="{BCEAE06A-82A0-4595-B52D-125E30610433}" type="pres">
      <dgm:prSet presAssocID="{8CA2B9D6-0047-402E-A36E-96F3A888CA6D}" presName="node" presStyleLbl="revTx" presStyleIdx="1" presStyleCnt="4">
        <dgm:presLayoutVars>
          <dgm:bulletEnabled val="1"/>
        </dgm:presLayoutVars>
      </dgm:prSet>
      <dgm:spPr/>
    </dgm:pt>
    <dgm:pt modelId="{43D7A9E5-AAE1-4920-9348-B3FD8702D652}" type="pres">
      <dgm:prSet presAssocID="{41640370-E85F-4734-8585-42D44D24451E}" presName="sibTrans" presStyleLbl="node1" presStyleIdx="1" presStyleCnt="4"/>
      <dgm:spPr/>
    </dgm:pt>
    <dgm:pt modelId="{4ABF4896-1DF9-468E-B55E-EEC17B16D5FF}" type="pres">
      <dgm:prSet presAssocID="{926F9390-D68E-4108-8B69-D64F3AF6D287}" presName="dummy" presStyleCnt="0"/>
      <dgm:spPr/>
    </dgm:pt>
    <dgm:pt modelId="{96B06A09-08BC-4CFE-A757-6E89614C48BA}" type="pres">
      <dgm:prSet presAssocID="{926F9390-D68E-4108-8B69-D64F3AF6D287}" presName="node" presStyleLbl="revTx" presStyleIdx="2" presStyleCnt="4">
        <dgm:presLayoutVars>
          <dgm:bulletEnabled val="1"/>
        </dgm:presLayoutVars>
      </dgm:prSet>
      <dgm:spPr/>
    </dgm:pt>
    <dgm:pt modelId="{A641340F-2018-429E-9C12-D4A0D2288E8C}" type="pres">
      <dgm:prSet presAssocID="{0230D217-491E-42C7-B79C-DC2F6719B78A}" presName="sibTrans" presStyleLbl="node1" presStyleIdx="2" presStyleCnt="4"/>
      <dgm:spPr/>
    </dgm:pt>
    <dgm:pt modelId="{A1394474-DF11-444E-ABD1-FA0512A59C4B}" type="pres">
      <dgm:prSet presAssocID="{68086DE3-761C-4A3F-B705-3062B48A5078}" presName="dummy" presStyleCnt="0"/>
      <dgm:spPr/>
    </dgm:pt>
    <dgm:pt modelId="{B1977D2F-03C5-4063-92C6-BF3D9EB6C643}" type="pres">
      <dgm:prSet presAssocID="{68086DE3-761C-4A3F-B705-3062B48A5078}" presName="node" presStyleLbl="revTx" presStyleIdx="3" presStyleCnt="4">
        <dgm:presLayoutVars>
          <dgm:bulletEnabled val="1"/>
        </dgm:presLayoutVars>
      </dgm:prSet>
      <dgm:spPr/>
    </dgm:pt>
    <dgm:pt modelId="{62DCCF8A-C02F-4363-8B57-17A73C50D34A}" type="pres">
      <dgm:prSet presAssocID="{B7E8F6C6-9B44-49FB-B993-8E14A47C0D89}" presName="sibTrans" presStyleLbl="node1" presStyleIdx="3" presStyleCnt="4"/>
      <dgm:spPr/>
    </dgm:pt>
  </dgm:ptLst>
  <dgm:cxnLst>
    <dgm:cxn modelId="{39D88F06-1684-4850-89D3-9C524A9B0D6E}" type="presOf" srcId="{B7E8F6C6-9B44-49FB-B993-8E14A47C0D89}" destId="{62DCCF8A-C02F-4363-8B57-17A73C50D34A}" srcOrd="0" destOrd="0" presId="urn:microsoft.com/office/officeart/2005/8/layout/cycle1"/>
    <dgm:cxn modelId="{7F648D15-423D-444A-9B5B-98661139DF05}" type="presOf" srcId="{8CA2B9D6-0047-402E-A36E-96F3A888CA6D}" destId="{BCEAE06A-82A0-4595-B52D-125E30610433}" srcOrd="0" destOrd="0" presId="urn:microsoft.com/office/officeart/2005/8/layout/cycle1"/>
    <dgm:cxn modelId="{1EE8443F-55D0-4DAF-AED9-639316DB194E}" srcId="{D26076C1-4BF9-433C-9ACF-DBF7E9977B4F}" destId="{A9BAB89B-A536-4AD8-BF1B-0A007C38B333}" srcOrd="0" destOrd="0" parTransId="{DE7A3214-4EE3-42DB-8A1C-AF6F21D183E2}" sibTransId="{4A4B8430-34A9-48DE-9A28-4A459248645F}"/>
    <dgm:cxn modelId="{F59CAB44-B659-4B2F-9ACB-1FA01AD8A098}" srcId="{D26076C1-4BF9-433C-9ACF-DBF7E9977B4F}" destId="{926F9390-D68E-4108-8B69-D64F3AF6D287}" srcOrd="2" destOrd="0" parTransId="{F664D6D9-6C0B-44AB-B8F3-B2E31F02809E}" sibTransId="{0230D217-491E-42C7-B79C-DC2F6719B78A}"/>
    <dgm:cxn modelId="{FCCD6D72-AEA1-4A49-B08F-E2F31E5C884B}" type="presOf" srcId="{926F9390-D68E-4108-8B69-D64F3AF6D287}" destId="{96B06A09-08BC-4CFE-A757-6E89614C48BA}" srcOrd="0" destOrd="0" presId="urn:microsoft.com/office/officeart/2005/8/layout/cycle1"/>
    <dgm:cxn modelId="{DF08187E-0DEB-407A-B319-695670CDD906}" srcId="{D26076C1-4BF9-433C-9ACF-DBF7E9977B4F}" destId="{8CA2B9D6-0047-402E-A36E-96F3A888CA6D}" srcOrd="1" destOrd="0" parTransId="{891AADE0-9F6B-4BC5-BD09-BFF961686638}" sibTransId="{41640370-E85F-4734-8585-42D44D24451E}"/>
    <dgm:cxn modelId="{93A2FB92-1A4A-4DF6-8C18-DAF3FF16803A}" type="presOf" srcId="{A9BAB89B-A536-4AD8-BF1B-0A007C38B333}" destId="{B3FC482A-EB3F-422D-B0B8-7BE270A88D32}" srcOrd="0" destOrd="0" presId="urn:microsoft.com/office/officeart/2005/8/layout/cycle1"/>
    <dgm:cxn modelId="{60EFB4B5-2011-49CE-B8CC-85A3A891678C}" type="presOf" srcId="{0230D217-491E-42C7-B79C-DC2F6719B78A}" destId="{A641340F-2018-429E-9C12-D4A0D2288E8C}" srcOrd="0" destOrd="0" presId="urn:microsoft.com/office/officeart/2005/8/layout/cycle1"/>
    <dgm:cxn modelId="{6B12A0BF-96B6-473F-AFB0-B3D36333CA89}" srcId="{D26076C1-4BF9-433C-9ACF-DBF7E9977B4F}" destId="{68086DE3-761C-4A3F-B705-3062B48A5078}" srcOrd="3" destOrd="0" parTransId="{814E9FDE-45E7-444F-A0EA-F28114923E6E}" sibTransId="{B7E8F6C6-9B44-49FB-B993-8E14A47C0D89}"/>
    <dgm:cxn modelId="{A14573CA-5490-45DE-B9EB-369EB146B397}" type="presOf" srcId="{68086DE3-761C-4A3F-B705-3062B48A5078}" destId="{B1977D2F-03C5-4063-92C6-BF3D9EB6C643}" srcOrd="0" destOrd="0" presId="urn:microsoft.com/office/officeart/2005/8/layout/cycle1"/>
    <dgm:cxn modelId="{521036D9-9C93-422C-BFF1-9C3850A045C9}" type="presOf" srcId="{D26076C1-4BF9-433C-9ACF-DBF7E9977B4F}" destId="{8542C4F9-FBCC-4C39-BC88-78E9655DB52E}" srcOrd="0" destOrd="0" presId="urn:microsoft.com/office/officeart/2005/8/layout/cycle1"/>
    <dgm:cxn modelId="{073587E6-461A-4089-80C9-23A6BDCCDBB8}" type="presOf" srcId="{4A4B8430-34A9-48DE-9A28-4A459248645F}" destId="{C328545B-9AA3-4753-9252-8E274B6C4265}" srcOrd="0" destOrd="0" presId="urn:microsoft.com/office/officeart/2005/8/layout/cycle1"/>
    <dgm:cxn modelId="{9F9294E7-7002-460E-A2C3-1E082B4214D4}" type="presOf" srcId="{41640370-E85F-4734-8585-42D44D24451E}" destId="{43D7A9E5-AAE1-4920-9348-B3FD8702D652}" srcOrd="0" destOrd="0" presId="urn:microsoft.com/office/officeart/2005/8/layout/cycle1"/>
    <dgm:cxn modelId="{16306C01-1233-4A9E-A117-838821C34C8E}" type="presParOf" srcId="{8542C4F9-FBCC-4C39-BC88-78E9655DB52E}" destId="{2260B821-FF37-4A05-B1AB-92C3C20A05BB}" srcOrd="0" destOrd="0" presId="urn:microsoft.com/office/officeart/2005/8/layout/cycle1"/>
    <dgm:cxn modelId="{FD6AE393-6F81-4DE9-9212-7D2C9FFFF1B5}" type="presParOf" srcId="{8542C4F9-FBCC-4C39-BC88-78E9655DB52E}" destId="{B3FC482A-EB3F-422D-B0B8-7BE270A88D32}" srcOrd="1" destOrd="0" presId="urn:microsoft.com/office/officeart/2005/8/layout/cycle1"/>
    <dgm:cxn modelId="{69C30398-62EE-494B-AA0F-E40892CD45DA}" type="presParOf" srcId="{8542C4F9-FBCC-4C39-BC88-78E9655DB52E}" destId="{C328545B-9AA3-4753-9252-8E274B6C4265}" srcOrd="2" destOrd="0" presId="urn:microsoft.com/office/officeart/2005/8/layout/cycle1"/>
    <dgm:cxn modelId="{0B42B056-17B7-4682-8D38-744F2A15E4F5}" type="presParOf" srcId="{8542C4F9-FBCC-4C39-BC88-78E9655DB52E}" destId="{0CE598E5-D3B0-494E-95D6-149189D11BD4}" srcOrd="3" destOrd="0" presId="urn:microsoft.com/office/officeart/2005/8/layout/cycle1"/>
    <dgm:cxn modelId="{90EAA463-E0B0-4701-AE3D-FEC356A10726}" type="presParOf" srcId="{8542C4F9-FBCC-4C39-BC88-78E9655DB52E}" destId="{BCEAE06A-82A0-4595-B52D-125E30610433}" srcOrd="4" destOrd="0" presId="urn:microsoft.com/office/officeart/2005/8/layout/cycle1"/>
    <dgm:cxn modelId="{9665465E-BE73-48D0-9981-038311B9ACB9}" type="presParOf" srcId="{8542C4F9-FBCC-4C39-BC88-78E9655DB52E}" destId="{43D7A9E5-AAE1-4920-9348-B3FD8702D652}" srcOrd="5" destOrd="0" presId="urn:microsoft.com/office/officeart/2005/8/layout/cycle1"/>
    <dgm:cxn modelId="{4C6DB273-E985-4657-97F9-E7EA1D037AF8}" type="presParOf" srcId="{8542C4F9-FBCC-4C39-BC88-78E9655DB52E}" destId="{4ABF4896-1DF9-468E-B55E-EEC17B16D5FF}" srcOrd="6" destOrd="0" presId="urn:microsoft.com/office/officeart/2005/8/layout/cycle1"/>
    <dgm:cxn modelId="{18F83BD3-C920-46DA-AB53-C11D77745889}" type="presParOf" srcId="{8542C4F9-FBCC-4C39-BC88-78E9655DB52E}" destId="{96B06A09-08BC-4CFE-A757-6E89614C48BA}" srcOrd="7" destOrd="0" presId="urn:microsoft.com/office/officeart/2005/8/layout/cycle1"/>
    <dgm:cxn modelId="{2CBFD823-956D-4F35-9863-73997DDEAC24}" type="presParOf" srcId="{8542C4F9-FBCC-4C39-BC88-78E9655DB52E}" destId="{A641340F-2018-429E-9C12-D4A0D2288E8C}" srcOrd="8" destOrd="0" presId="urn:microsoft.com/office/officeart/2005/8/layout/cycle1"/>
    <dgm:cxn modelId="{F18BEF39-E701-4E24-9F5C-DCFA26E6DB66}" type="presParOf" srcId="{8542C4F9-FBCC-4C39-BC88-78E9655DB52E}" destId="{A1394474-DF11-444E-ABD1-FA0512A59C4B}" srcOrd="9" destOrd="0" presId="urn:microsoft.com/office/officeart/2005/8/layout/cycle1"/>
    <dgm:cxn modelId="{FFCFF7B1-CC3C-4CEC-98DD-CA9D8D0A8ADC}" type="presParOf" srcId="{8542C4F9-FBCC-4C39-BC88-78E9655DB52E}" destId="{B1977D2F-03C5-4063-92C6-BF3D9EB6C643}" srcOrd="10" destOrd="0" presId="urn:microsoft.com/office/officeart/2005/8/layout/cycle1"/>
    <dgm:cxn modelId="{63853B64-5F35-4C06-8ED9-DA366F3FFB57}" type="presParOf" srcId="{8542C4F9-FBCC-4C39-BC88-78E9655DB52E}" destId="{62DCCF8A-C02F-4363-8B57-17A73C50D34A}"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26E5EF-3B07-47F9-8A8D-ECED6A29AF98}"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BD85557F-DF22-469B-818F-1FDB05E8EBFB}">
      <dgm:prSet phldrT="[Text]"/>
      <dgm:spPr>
        <a:solidFill>
          <a:srgbClr val="C50022"/>
        </a:solidFill>
      </dgm:spPr>
      <dgm:t>
        <a:bodyPr/>
        <a:lstStyle/>
        <a:p>
          <a:r>
            <a:rPr lang="en-US" dirty="0"/>
            <a:t>Product Steward</a:t>
          </a:r>
        </a:p>
      </dgm:t>
    </dgm:pt>
    <dgm:pt modelId="{84F10D89-3C65-45BB-BBCE-ACCD5CB2DF7F}" type="parTrans" cxnId="{EDCCB953-9C90-4F05-8651-5E44D3913D76}">
      <dgm:prSet/>
      <dgm:spPr/>
      <dgm:t>
        <a:bodyPr/>
        <a:lstStyle/>
        <a:p>
          <a:endParaRPr lang="en-US"/>
        </a:p>
      </dgm:t>
    </dgm:pt>
    <dgm:pt modelId="{AE43ADD2-FB37-44D8-AABE-61F7B35F0FB6}" type="sibTrans" cxnId="{EDCCB953-9C90-4F05-8651-5E44D3913D76}">
      <dgm:prSet/>
      <dgm:spPr/>
      <dgm:t>
        <a:bodyPr/>
        <a:lstStyle/>
        <a:p>
          <a:endParaRPr lang="en-US"/>
        </a:p>
      </dgm:t>
    </dgm:pt>
    <dgm:pt modelId="{D44C301F-2C13-4837-8E24-1CBF8959F91C}">
      <dgm:prSet phldrT="[Text]"/>
      <dgm:spPr>
        <a:solidFill>
          <a:srgbClr val="C50022"/>
        </a:solidFill>
      </dgm:spPr>
      <dgm:t>
        <a:bodyPr/>
        <a:lstStyle/>
        <a:p>
          <a:r>
            <a:rPr lang="en-US" dirty="0"/>
            <a:t>Functional Lead</a:t>
          </a:r>
        </a:p>
      </dgm:t>
    </dgm:pt>
    <dgm:pt modelId="{F3A2C4A8-A13A-47AE-B816-011BC1CAB290}" type="parTrans" cxnId="{6B59A6C5-4662-42E7-9BDB-F95651D87C09}">
      <dgm:prSet/>
      <dgm:spPr/>
      <dgm:t>
        <a:bodyPr/>
        <a:lstStyle/>
        <a:p>
          <a:endParaRPr lang="en-US"/>
        </a:p>
      </dgm:t>
    </dgm:pt>
    <dgm:pt modelId="{9D9933D1-D1D4-46A1-AF75-DAC7D075D74B}" type="sibTrans" cxnId="{6B59A6C5-4662-42E7-9BDB-F95651D87C09}">
      <dgm:prSet/>
      <dgm:spPr/>
      <dgm:t>
        <a:bodyPr/>
        <a:lstStyle/>
        <a:p>
          <a:endParaRPr lang="en-US"/>
        </a:p>
      </dgm:t>
    </dgm:pt>
    <dgm:pt modelId="{17753BB9-E31E-4D8B-887D-ECC959062EA5}">
      <dgm:prSet phldrT="[Text]"/>
      <dgm:spPr>
        <a:solidFill>
          <a:srgbClr val="C50022"/>
        </a:solidFill>
      </dgm:spPr>
      <dgm:t>
        <a:bodyPr/>
        <a:lstStyle/>
        <a:p>
          <a:r>
            <a:rPr lang="en-US" dirty="0"/>
            <a:t>Regional stewards</a:t>
          </a:r>
        </a:p>
      </dgm:t>
    </dgm:pt>
    <dgm:pt modelId="{3CE71BE5-B48E-425C-B6A1-43CA5F654C91}" type="parTrans" cxnId="{A9D9BEC7-6259-47AF-ABBA-5DFA70405DF9}">
      <dgm:prSet/>
      <dgm:spPr/>
      <dgm:t>
        <a:bodyPr/>
        <a:lstStyle/>
        <a:p>
          <a:endParaRPr lang="en-US"/>
        </a:p>
      </dgm:t>
    </dgm:pt>
    <dgm:pt modelId="{C1B9C9A1-FDBD-4D49-B63A-91FE96F26B1B}" type="sibTrans" cxnId="{A9D9BEC7-6259-47AF-ABBA-5DFA70405DF9}">
      <dgm:prSet/>
      <dgm:spPr/>
      <dgm:t>
        <a:bodyPr/>
        <a:lstStyle/>
        <a:p>
          <a:endParaRPr lang="en-US"/>
        </a:p>
      </dgm:t>
    </dgm:pt>
    <dgm:pt modelId="{98E9C0FF-90FA-466B-9BF0-8282902FEC61}">
      <dgm:prSet phldrT="[Text]"/>
      <dgm:spPr/>
      <dgm:t>
        <a:bodyPr/>
        <a:lstStyle/>
        <a:p>
          <a:endParaRPr lang="en-US" dirty="0"/>
        </a:p>
      </dgm:t>
    </dgm:pt>
    <dgm:pt modelId="{E82FFC32-C012-4218-B9A5-A8396684C715}" type="parTrans" cxnId="{73F394EB-7881-472B-9634-B92A7B1DD69A}">
      <dgm:prSet/>
      <dgm:spPr/>
      <dgm:t>
        <a:bodyPr/>
        <a:lstStyle/>
        <a:p>
          <a:endParaRPr lang="en-US"/>
        </a:p>
      </dgm:t>
    </dgm:pt>
    <dgm:pt modelId="{FB66EF4A-96F5-49C4-AD4A-1AE5FE580CE6}" type="sibTrans" cxnId="{73F394EB-7881-472B-9634-B92A7B1DD69A}">
      <dgm:prSet/>
      <dgm:spPr/>
      <dgm:t>
        <a:bodyPr/>
        <a:lstStyle/>
        <a:p>
          <a:endParaRPr lang="en-US"/>
        </a:p>
      </dgm:t>
    </dgm:pt>
    <dgm:pt modelId="{F2FCE1EE-5C4B-41A1-AE50-2048D26777F5}" type="pres">
      <dgm:prSet presAssocID="{8726E5EF-3B07-47F9-8A8D-ECED6A29AF98}" presName="cycle" presStyleCnt="0">
        <dgm:presLayoutVars>
          <dgm:chMax val="1"/>
          <dgm:dir/>
          <dgm:animLvl val="ctr"/>
          <dgm:resizeHandles val="exact"/>
        </dgm:presLayoutVars>
      </dgm:prSet>
      <dgm:spPr/>
    </dgm:pt>
    <dgm:pt modelId="{45167346-120C-4839-A04E-A3FF75FFD750}" type="pres">
      <dgm:prSet presAssocID="{BD85557F-DF22-469B-818F-1FDB05E8EBFB}" presName="centerShape" presStyleLbl="node0" presStyleIdx="0" presStyleCnt="1" custLinFactNeighborX="17747" custLinFactNeighborY="2238"/>
      <dgm:spPr/>
    </dgm:pt>
    <dgm:pt modelId="{9C25F6F4-A205-40D1-A90B-C6F76E9C2EFF}" type="pres">
      <dgm:prSet presAssocID="{F3A2C4A8-A13A-47AE-B816-011BC1CAB290}" presName="Name9" presStyleLbl="parChTrans1D2" presStyleIdx="0" presStyleCnt="2"/>
      <dgm:spPr/>
    </dgm:pt>
    <dgm:pt modelId="{1299B1A1-0274-41D8-8212-03A0EBC73F04}" type="pres">
      <dgm:prSet presAssocID="{F3A2C4A8-A13A-47AE-B816-011BC1CAB290}" presName="connTx" presStyleLbl="parChTrans1D2" presStyleIdx="0" presStyleCnt="2"/>
      <dgm:spPr/>
    </dgm:pt>
    <dgm:pt modelId="{4D299835-9833-4EAE-A528-F1A5D3A2E89F}" type="pres">
      <dgm:prSet presAssocID="{D44C301F-2C13-4837-8E24-1CBF8959F91C}" presName="node" presStyleLbl="node1" presStyleIdx="0" presStyleCnt="2" custRadScaleRad="92426" custRadScaleInc="13609">
        <dgm:presLayoutVars>
          <dgm:bulletEnabled val="1"/>
        </dgm:presLayoutVars>
      </dgm:prSet>
      <dgm:spPr/>
    </dgm:pt>
    <dgm:pt modelId="{D8B251EC-4D2F-4D9D-B71C-49853D415967}" type="pres">
      <dgm:prSet presAssocID="{3CE71BE5-B48E-425C-B6A1-43CA5F654C91}" presName="Name9" presStyleLbl="parChTrans1D2" presStyleIdx="1" presStyleCnt="2"/>
      <dgm:spPr/>
    </dgm:pt>
    <dgm:pt modelId="{A16B9914-E291-4ED8-8FE8-20243A80C1A8}" type="pres">
      <dgm:prSet presAssocID="{3CE71BE5-B48E-425C-B6A1-43CA5F654C91}" presName="connTx" presStyleLbl="parChTrans1D2" presStyleIdx="1" presStyleCnt="2"/>
      <dgm:spPr/>
    </dgm:pt>
    <dgm:pt modelId="{DDA1A772-9A35-4A42-9FD9-0FAF34DCF236}" type="pres">
      <dgm:prSet presAssocID="{17753BB9-E31E-4D8B-887D-ECC959062EA5}" presName="node" presStyleLbl="node1" presStyleIdx="1" presStyleCnt="2" custRadScaleRad="108439" custRadScaleInc="-24810">
        <dgm:presLayoutVars>
          <dgm:bulletEnabled val="1"/>
        </dgm:presLayoutVars>
      </dgm:prSet>
      <dgm:spPr/>
    </dgm:pt>
  </dgm:ptLst>
  <dgm:cxnLst>
    <dgm:cxn modelId="{4F500C18-1F90-4E97-90F0-B56D0C732A99}" type="presOf" srcId="{3CE71BE5-B48E-425C-B6A1-43CA5F654C91}" destId="{D8B251EC-4D2F-4D9D-B71C-49853D415967}" srcOrd="0" destOrd="0" presId="urn:microsoft.com/office/officeart/2005/8/layout/radial1"/>
    <dgm:cxn modelId="{35672E3C-44C0-44E9-A65C-B9B2878915BE}" type="presOf" srcId="{F3A2C4A8-A13A-47AE-B816-011BC1CAB290}" destId="{9C25F6F4-A205-40D1-A90B-C6F76E9C2EFF}" srcOrd="0" destOrd="0" presId="urn:microsoft.com/office/officeart/2005/8/layout/radial1"/>
    <dgm:cxn modelId="{C6183E71-D65C-4781-BB1D-74F603873D45}" type="presOf" srcId="{BD85557F-DF22-469B-818F-1FDB05E8EBFB}" destId="{45167346-120C-4839-A04E-A3FF75FFD750}" srcOrd="0" destOrd="0" presId="urn:microsoft.com/office/officeart/2005/8/layout/radial1"/>
    <dgm:cxn modelId="{EDCCB953-9C90-4F05-8651-5E44D3913D76}" srcId="{8726E5EF-3B07-47F9-8A8D-ECED6A29AF98}" destId="{BD85557F-DF22-469B-818F-1FDB05E8EBFB}" srcOrd="0" destOrd="0" parTransId="{84F10D89-3C65-45BB-BBCE-ACCD5CB2DF7F}" sibTransId="{AE43ADD2-FB37-44D8-AABE-61F7B35F0FB6}"/>
    <dgm:cxn modelId="{F881DC58-3FB6-4C40-9C74-8E12AFFADF07}" type="presOf" srcId="{8726E5EF-3B07-47F9-8A8D-ECED6A29AF98}" destId="{F2FCE1EE-5C4B-41A1-AE50-2048D26777F5}" srcOrd="0" destOrd="0" presId="urn:microsoft.com/office/officeart/2005/8/layout/radial1"/>
    <dgm:cxn modelId="{0EE9AF8E-230B-4ED3-BC0D-9148F348B00F}" type="presOf" srcId="{3CE71BE5-B48E-425C-B6A1-43CA5F654C91}" destId="{A16B9914-E291-4ED8-8FE8-20243A80C1A8}" srcOrd="1" destOrd="0" presId="urn:microsoft.com/office/officeart/2005/8/layout/radial1"/>
    <dgm:cxn modelId="{CC1A69A6-6A44-4E87-97D7-7F07C05A6560}" type="presOf" srcId="{17753BB9-E31E-4D8B-887D-ECC959062EA5}" destId="{DDA1A772-9A35-4A42-9FD9-0FAF34DCF236}" srcOrd="0" destOrd="0" presId="urn:microsoft.com/office/officeart/2005/8/layout/radial1"/>
    <dgm:cxn modelId="{1384CFAE-2265-434A-91D2-774DBBBFE4A2}" type="presOf" srcId="{F3A2C4A8-A13A-47AE-B816-011BC1CAB290}" destId="{1299B1A1-0274-41D8-8212-03A0EBC73F04}" srcOrd="1" destOrd="0" presId="urn:microsoft.com/office/officeart/2005/8/layout/radial1"/>
    <dgm:cxn modelId="{8F8EACBE-9FC5-45BF-909E-89A44C620544}" type="presOf" srcId="{D44C301F-2C13-4837-8E24-1CBF8959F91C}" destId="{4D299835-9833-4EAE-A528-F1A5D3A2E89F}" srcOrd="0" destOrd="0" presId="urn:microsoft.com/office/officeart/2005/8/layout/radial1"/>
    <dgm:cxn modelId="{6B59A6C5-4662-42E7-9BDB-F95651D87C09}" srcId="{BD85557F-DF22-469B-818F-1FDB05E8EBFB}" destId="{D44C301F-2C13-4837-8E24-1CBF8959F91C}" srcOrd="0" destOrd="0" parTransId="{F3A2C4A8-A13A-47AE-B816-011BC1CAB290}" sibTransId="{9D9933D1-D1D4-46A1-AF75-DAC7D075D74B}"/>
    <dgm:cxn modelId="{A9D9BEC7-6259-47AF-ABBA-5DFA70405DF9}" srcId="{BD85557F-DF22-469B-818F-1FDB05E8EBFB}" destId="{17753BB9-E31E-4D8B-887D-ECC959062EA5}" srcOrd="1" destOrd="0" parTransId="{3CE71BE5-B48E-425C-B6A1-43CA5F654C91}" sibTransId="{C1B9C9A1-FDBD-4D49-B63A-91FE96F26B1B}"/>
    <dgm:cxn modelId="{73F394EB-7881-472B-9634-B92A7B1DD69A}" srcId="{8726E5EF-3B07-47F9-8A8D-ECED6A29AF98}" destId="{98E9C0FF-90FA-466B-9BF0-8282902FEC61}" srcOrd="1" destOrd="0" parTransId="{E82FFC32-C012-4218-B9A5-A8396684C715}" sibTransId="{FB66EF4A-96F5-49C4-AD4A-1AE5FE580CE6}"/>
    <dgm:cxn modelId="{35B5CD85-A2F0-43A3-AD6C-1BD67CA1C8C5}" type="presParOf" srcId="{F2FCE1EE-5C4B-41A1-AE50-2048D26777F5}" destId="{45167346-120C-4839-A04E-A3FF75FFD750}" srcOrd="0" destOrd="0" presId="urn:microsoft.com/office/officeart/2005/8/layout/radial1"/>
    <dgm:cxn modelId="{6A094808-C4C2-4CFC-A0E3-B0C5C61999CF}" type="presParOf" srcId="{F2FCE1EE-5C4B-41A1-AE50-2048D26777F5}" destId="{9C25F6F4-A205-40D1-A90B-C6F76E9C2EFF}" srcOrd="1" destOrd="0" presId="urn:microsoft.com/office/officeart/2005/8/layout/radial1"/>
    <dgm:cxn modelId="{7D0BB7E4-654E-43DC-9135-97180FAB678C}" type="presParOf" srcId="{9C25F6F4-A205-40D1-A90B-C6F76E9C2EFF}" destId="{1299B1A1-0274-41D8-8212-03A0EBC73F04}" srcOrd="0" destOrd="0" presId="urn:microsoft.com/office/officeart/2005/8/layout/radial1"/>
    <dgm:cxn modelId="{342FCDE3-1B07-49C2-8959-DB4141B4ADFF}" type="presParOf" srcId="{F2FCE1EE-5C4B-41A1-AE50-2048D26777F5}" destId="{4D299835-9833-4EAE-A528-F1A5D3A2E89F}" srcOrd="2" destOrd="0" presId="urn:microsoft.com/office/officeart/2005/8/layout/radial1"/>
    <dgm:cxn modelId="{DB0E4836-933A-4CC3-9857-671F6070A7AF}" type="presParOf" srcId="{F2FCE1EE-5C4B-41A1-AE50-2048D26777F5}" destId="{D8B251EC-4D2F-4D9D-B71C-49853D415967}" srcOrd="3" destOrd="0" presId="urn:microsoft.com/office/officeart/2005/8/layout/radial1"/>
    <dgm:cxn modelId="{14A087AC-C8B8-4271-B826-D545BB768F99}" type="presParOf" srcId="{D8B251EC-4D2F-4D9D-B71C-49853D415967}" destId="{A16B9914-E291-4ED8-8FE8-20243A80C1A8}" srcOrd="0" destOrd="0" presId="urn:microsoft.com/office/officeart/2005/8/layout/radial1"/>
    <dgm:cxn modelId="{9221CB85-EB78-43D1-A75F-F976FE4C8E74}" type="presParOf" srcId="{F2FCE1EE-5C4B-41A1-AE50-2048D26777F5}" destId="{DDA1A772-9A35-4A42-9FD9-0FAF34DCF236}" srcOrd="4" destOrd="0" presId="urn:microsoft.com/office/officeart/2005/8/layout/radial1"/>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41231A-AA3F-47A2-B357-ABEBDA51674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8CC11348-DAFF-4366-8AB3-2691F29C468A}">
      <dgm:prSet phldrT="[Text]"/>
      <dgm:spPr>
        <a:solidFill>
          <a:srgbClr val="004A96"/>
        </a:solidFill>
        <a:ln>
          <a:noFill/>
        </a:ln>
      </dgm:spPr>
      <dgm:t>
        <a:bodyPr/>
        <a:lstStyle/>
        <a:p>
          <a:r>
            <a:rPr lang="en-US" dirty="0">
              <a:latin typeface="Arial" panose="020B0604020202020204" pitchFamily="34" charset="0"/>
              <a:cs typeface="Arial" panose="020B0604020202020204" pitchFamily="34" charset="0"/>
            </a:rPr>
            <a:t>MOC</a:t>
          </a:r>
        </a:p>
      </dgm:t>
    </dgm:pt>
    <dgm:pt modelId="{D144E989-D85A-49D8-B296-F1471F171785}" type="parTrans" cxnId="{97DE9137-D290-4C92-85BD-6EBEA5A93647}">
      <dgm:prSet/>
      <dgm:spPr/>
      <dgm:t>
        <a:bodyPr/>
        <a:lstStyle/>
        <a:p>
          <a:endParaRPr lang="en-US">
            <a:latin typeface="Arial" panose="020B0604020202020204" pitchFamily="34" charset="0"/>
            <a:cs typeface="Arial" panose="020B0604020202020204" pitchFamily="34" charset="0"/>
          </a:endParaRPr>
        </a:p>
      </dgm:t>
    </dgm:pt>
    <dgm:pt modelId="{67B0AF46-18C1-4F11-9B6C-2DCFFBA1A837}" type="sibTrans" cxnId="{97DE9137-D290-4C92-85BD-6EBEA5A93647}">
      <dgm:prSet/>
      <dgm:spPr/>
      <dgm:t>
        <a:bodyPr/>
        <a:lstStyle/>
        <a:p>
          <a:endParaRPr lang="en-US">
            <a:latin typeface="Arial" panose="020B0604020202020204" pitchFamily="34" charset="0"/>
            <a:cs typeface="Arial" panose="020B0604020202020204" pitchFamily="34" charset="0"/>
          </a:endParaRPr>
        </a:p>
      </dgm:t>
    </dgm:pt>
    <dgm:pt modelId="{D3006017-B7A0-4AE9-9550-C97CC494C1F4}">
      <dgm:prSet phldrT="[Text]" custT="1"/>
      <dgm:spPr>
        <a:solidFill>
          <a:srgbClr val="004A96"/>
        </a:solidFill>
        <a:ln>
          <a:noFill/>
        </a:ln>
      </dgm:spPr>
      <dgm:t>
        <a:bodyPr/>
        <a:lstStyle/>
        <a:p>
          <a:r>
            <a:rPr lang="en-US" sz="1300" dirty="0">
              <a:latin typeface="Arial" panose="020B0604020202020204" pitchFamily="34" charset="0"/>
              <a:cs typeface="Arial" panose="020B0604020202020204" pitchFamily="34" charset="0"/>
            </a:rPr>
            <a:t>Engagement</a:t>
          </a:r>
        </a:p>
        <a:p>
          <a:r>
            <a:rPr lang="en-US" sz="1300" dirty="0">
              <a:latin typeface="Arial" panose="020B0604020202020204" pitchFamily="34" charset="0"/>
              <a:cs typeface="Arial" panose="020B0604020202020204" pitchFamily="34" charset="0"/>
            </a:rPr>
            <a:t>CCC</a:t>
          </a:r>
        </a:p>
      </dgm:t>
    </dgm:pt>
    <dgm:pt modelId="{ADE8F6FF-C620-4FAF-A383-C7B670A5961C}" type="parTrans" cxnId="{F98CD218-7C02-408C-8FC9-FC399D58BFF9}">
      <dgm:prSet/>
      <dgm:spPr/>
      <dgm:t>
        <a:bodyPr/>
        <a:lstStyle/>
        <a:p>
          <a:endParaRPr lang="en-US">
            <a:latin typeface="Arial" panose="020B0604020202020204" pitchFamily="34" charset="0"/>
            <a:cs typeface="Arial" panose="020B0604020202020204" pitchFamily="34" charset="0"/>
          </a:endParaRPr>
        </a:p>
      </dgm:t>
    </dgm:pt>
    <dgm:pt modelId="{E27AA20B-D810-4A9A-919B-17ECE5C1A373}" type="sibTrans" cxnId="{F98CD218-7C02-408C-8FC9-FC399D58BFF9}">
      <dgm:prSet/>
      <dgm:spPr/>
      <dgm:t>
        <a:bodyPr/>
        <a:lstStyle/>
        <a:p>
          <a:endParaRPr lang="en-US">
            <a:latin typeface="Arial" panose="020B0604020202020204" pitchFamily="34" charset="0"/>
            <a:cs typeface="Arial" panose="020B0604020202020204" pitchFamily="34" charset="0"/>
          </a:endParaRPr>
        </a:p>
      </dgm:t>
    </dgm:pt>
    <dgm:pt modelId="{3CA9885A-1594-4C7D-A813-A765D86BD7A0}">
      <dgm:prSet phldrT="[Text]" custT="1"/>
      <dgm:spPr>
        <a:solidFill>
          <a:srgbClr val="004A96"/>
        </a:solidFill>
        <a:ln>
          <a:noFill/>
        </a:ln>
      </dgm:spPr>
      <dgm:t>
        <a:bodyPr/>
        <a:lstStyle/>
        <a:p>
          <a:r>
            <a:rPr lang="en-US" sz="1300" dirty="0">
              <a:latin typeface="Arial" panose="020B0604020202020204" pitchFamily="34" charset="0"/>
              <a:cs typeface="Arial" panose="020B0604020202020204" pitchFamily="34" charset="0"/>
            </a:rPr>
            <a:t>Training</a:t>
          </a:r>
        </a:p>
      </dgm:t>
    </dgm:pt>
    <dgm:pt modelId="{A5DFD2F1-3E83-42E6-9B2C-9A460920332F}" type="parTrans" cxnId="{29904141-615A-4C95-96FA-4BE743A5528C}">
      <dgm:prSet/>
      <dgm:spPr/>
      <dgm:t>
        <a:bodyPr/>
        <a:lstStyle/>
        <a:p>
          <a:endParaRPr lang="en-US">
            <a:latin typeface="Arial" panose="020B0604020202020204" pitchFamily="34" charset="0"/>
            <a:cs typeface="Arial" panose="020B0604020202020204" pitchFamily="34" charset="0"/>
          </a:endParaRPr>
        </a:p>
      </dgm:t>
    </dgm:pt>
    <dgm:pt modelId="{123C7DCD-C30B-4231-A05A-B8593DEBB8D4}" type="sibTrans" cxnId="{29904141-615A-4C95-96FA-4BE743A5528C}">
      <dgm:prSet/>
      <dgm:spPr/>
      <dgm:t>
        <a:bodyPr/>
        <a:lstStyle/>
        <a:p>
          <a:endParaRPr lang="en-US">
            <a:latin typeface="Arial" panose="020B0604020202020204" pitchFamily="34" charset="0"/>
            <a:cs typeface="Arial" panose="020B0604020202020204" pitchFamily="34" charset="0"/>
          </a:endParaRPr>
        </a:p>
      </dgm:t>
    </dgm:pt>
    <dgm:pt modelId="{5D417064-D3E8-42C2-9F79-6EA7A9110C5F}">
      <dgm:prSet phldrT="[Text]" custT="1"/>
      <dgm:spPr>
        <a:solidFill>
          <a:srgbClr val="004A96"/>
        </a:solidFill>
        <a:ln>
          <a:noFill/>
        </a:ln>
      </dgm:spPr>
      <dgm:t>
        <a:bodyPr/>
        <a:lstStyle/>
        <a:p>
          <a:r>
            <a:rPr lang="en-US" sz="1300" dirty="0">
              <a:latin typeface="Arial" panose="020B0604020202020204" pitchFamily="34" charset="0"/>
              <a:cs typeface="Arial" panose="020B0604020202020204" pitchFamily="34" charset="0"/>
            </a:rPr>
            <a:t>Process</a:t>
          </a:r>
        </a:p>
      </dgm:t>
    </dgm:pt>
    <dgm:pt modelId="{97E653C2-40D9-4417-B759-A082BF1F2E63}" type="parTrans" cxnId="{FD8898B2-0C15-489C-A2D5-C75EA8223187}">
      <dgm:prSet/>
      <dgm:spPr/>
      <dgm:t>
        <a:bodyPr/>
        <a:lstStyle/>
        <a:p>
          <a:endParaRPr lang="en-US">
            <a:latin typeface="Arial" panose="020B0604020202020204" pitchFamily="34" charset="0"/>
            <a:cs typeface="Arial" panose="020B0604020202020204" pitchFamily="34" charset="0"/>
          </a:endParaRPr>
        </a:p>
      </dgm:t>
    </dgm:pt>
    <dgm:pt modelId="{824282DD-F6C1-41F1-A11D-31466F5B8A8F}" type="sibTrans" cxnId="{FD8898B2-0C15-489C-A2D5-C75EA8223187}">
      <dgm:prSet/>
      <dgm:spPr/>
      <dgm:t>
        <a:bodyPr/>
        <a:lstStyle/>
        <a:p>
          <a:endParaRPr lang="en-US">
            <a:latin typeface="Arial" panose="020B0604020202020204" pitchFamily="34" charset="0"/>
            <a:cs typeface="Arial" panose="020B0604020202020204" pitchFamily="34" charset="0"/>
          </a:endParaRPr>
        </a:p>
      </dgm:t>
    </dgm:pt>
    <dgm:pt modelId="{59B0488B-684B-4A5F-A43C-533C4B1EC71D}">
      <dgm:prSet phldrT="[Text]" custT="1"/>
      <dgm:spPr>
        <a:solidFill>
          <a:srgbClr val="004A96"/>
        </a:solidFill>
        <a:ln>
          <a:noFill/>
        </a:ln>
      </dgm:spPr>
      <dgm:t>
        <a:bodyPr/>
        <a:lstStyle/>
        <a:p>
          <a:r>
            <a:rPr lang="en-US" sz="1300" dirty="0">
              <a:latin typeface="Arial" panose="020B0604020202020204" pitchFamily="34" charset="0"/>
              <a:cs typeface="Arial" panose="020B0604020202020204" pitchFamily="34" charset="0"/>
            </a:rPr>
            <a:t>System</a:t>
          </a:r>
        </a:p>
      </dgm:t>
    </dgm:pt>
    <dgm:pt modelId="{58EAD1F9-2BD8-476A-AA1E-FA2876E71CF8}" type="parTrans" cxnId="{8D99F18D-A061-4CC0-8678-F72C1473EDB0}">
      <dgm:prSet/>
      <dgm:spPr/>
      <dgm:t>
        <a:bodyPr/>
        <a:lstStyle/>
        <a:p>
          <a:endParaRPr lang="en-US">
            <a:latin typeface="Arial" panose="020B0604020202020204" pitchFamily="34" charset="0"/>
            <a:cs typeface="Arial" panose="020B0604020202020204" pitchFamily="34" charset="0"/>
          </a:endParaRPr>
        </a:p>
      </dgm:t>
    </dgm:pt>
    <dgm:pt modelId="{52E2DFD3-8195-410A-B340-E7A7AEFF4A8D}" type="sibTrans" cxnId="{8D99F18D-A061-4CC0-8678-F72C1473EDB0}">
      <dgm:prSet/>
      <dgm:spPr/>
      <dgm:t>
        <a:bodyPr/>
        <a:lstStyle/>
        <a:p>
          <a:endParaRPr lang="en-US">
            <a:latin typeface="Arial" panose="020B0604020202020204" pitchFamily="34" charset="0"/>
            <a:cs typeface="Arial" panose="020B0604020202020204" pitchFamily="34" charset="0"/>
          </a:endParaRPr>
        </a:p>
      </dgm:t>
    </dgm:pt>
    <dgm:pt modelId="{85234836-7595-4639-9134-2A5EF3A8F971}" type="pres">
      <dgm:prSet presAssocID="{6D41231A-AA3F-47A2-B357-ABEBDA516740}" presName="cycle" presStyleCnt="0">
        <dgm:presLayoutVars>
          <dgm:chMax val="1"/>
          <dgm:dir/>
          <dgm:animLvl val="ctr"/>
          <dgm:resizeHandles val="exact"/>
        </dgm:presLayoutVars>
      </dgm:prSet>
      <dgm:spPr/>
    </dgm:pt>
    <dgm:pt modelId="{4F54EC14-79EA-4ACC-BFBC-3ADA7219DCBB}" type="pres">
      <dgm:prSet presAssocID="{8CC11348-DAFF-4366-8AB3-2691F29C468A}" presName="centerShape" presStyleLbl="node0" presStyleIdx="0" presStyleCnt="1" custScaleX="118922" custScaleY="118922"/>
      <dgm:spPr/>
    </dgm:pt>
    <dgm:pt modelId="{C2CB9DC3-F30C-44B7-B473-86E049DBD9A3}" type="pres">
      <dgm:prSet presAssocID="{ADE8F6FF-C620-4FAF-A383-C7B670A5961C}" presName="Name9" presStyleLbl="parChTrans1D2" presStyleIdx="0" presStyleCnt="4"/>
      <dgm:spPr/>
    </dgm:pt>
    <dgm:pt modelId="{9C41F7E6-ECE9-4C61-8C1D-7ADD0CAC6450}" type="pres">
      <dgm:prSet presAssocID="{ADE8F6FF-C620-4FAF-A383-C7B670A5961C}" presName="connTx" presStyleLbl="parChTrans1D2" presStyleIdx="0" presStyleCnt="4"/>
      <dgm:spPr/>
    </dgm:pt>
    <dgm:pt modelId="{81277D60-4DE7-402B-8655-8C0E3BB29608}" type="pres">
      <dgm:prSet presAssocID="{D3006017-B7A0-4AE9-9550-C97CC494C1F4}" presName="node" presStyleLbl="node1" presStyleIdx="0" presStyleCnt="4" custScaleX="118797" custScaleY="118797">
        <dgm:presLayoutVars>
          <dgm:bulletEnabled val="1"/>
        </dgm:presLayoutVars>
      </dgm:prSet>
      <dgm:spPr/>
    </dgm:pt>
    <dgm:pt modelId="{40D669DF-27F7-4FD4-858D-E5528880EB78}" type="pres">
      <dgm:prSet presAssocID="{A5DFD2F1-3E83-42E6-9B2C-9A460920332F}" presName="Name9" presStyleLbl="parChTrans1D2" presStyleIdx="1" presStyleCnt="4"/>
      <dgm:spPr/>
    </dgm:pt>
    <dgm:pt modelId="{A34D4F88-1413-4C4D-90A0-401ED66F5180}" type="pres">
      <dgm:prSet presAssocID="{A5DFD2F1-3E83-42E6-9B2C-9A460920332F}" presName="connTx" presStyleLbl="parChTrans1D2" presStyleIdx="1" presStyleCnt="4"/>
      <dgm:spPr/>
    </dgm:pt>
    <dgm:pt modelId="{CD0302A6-6A5C-4C79-9AC0-6DE8D355CEB9}" type="pres">
      <dgm:prSet presAssocID="{3CA9885A-1594-4C7D-A813-A765D86BD7A0}" presName="node" presStyleLbl="node1" presStyleIdx="1" presStyleCnt="4" custScaleX="118922" custScaleY="118922">
        <dgm:presLayoutVars>
          <dgm:bulletEnabled val="1"/>
        </dgm:presLayoutVars>
      </dgm:prSet>
      <dgm:spPr/>
    </dgm:pt>
    <dgm:pt modelId="{4EA77A88-0866-4360-9D6C-153AE3D32C11}" type="pres">
      <dgm:prSet presAssocID="{97E653C2-40D9-4417-B759-A082BF1F2E63}" presName="Name9" presStyleLbl="parChTrans1D2" presStyleIdx="2" presStyleCnt="4"/>
      <dgm:spPr/>
    </dgm:pt>
    <dgm:pt modelId="{5532A0CC-F373-4E9E-B239-96BE6A37A6B6}" type="pres">
      <dgm:prSet presAssocID="{97E653C2-40D9-4417-B759-A082BF1F2E63}" presName="connTx" presStyleLbl="parChTrans1D2" presStyleIdx="2" presStyleCnt="4"/>
      <dgm:spPr/>
    </dgm:pt>
    <dgm:pt modelId="{65B3F2BC-CAF9-4D88-8CBD-CB4CD8B0946F}" type="pres">
      <dgm:prSet presAssocID="{5D417064-D3E8-42C2-9F79-6EA7A9110C5F}" presName="node" presStyleLbl="node1" presStyleIdx="2" presStyleCnt="4" custScaleX="118922" custScaleY="118922">
        <dgm:presLayoutVars>
          <dgm:bulletEnabled val="1"/>
        </dgm:presLayoutVars>
      </dgm:prSet>
      <dgm:spPr/>
    </dgm:pt>
    <dgm:pt modelId="{40842B69-87F0-42DA-8F7D-AF2B4896BC1D}" type="pres">
      <dgm:prSet presAssocID="{58EAD1F9-2BD8-476A-AA1E-FA2876E71CF8}" presName="Name9" presStyleLbl="parChTrans1D2" presStyleIdx="3" presStyleCnt="4"/>
      <dgm:spPr/>
    </dgm:pt>
    <dgm:pt modelId="{E2C91263-BDBB-48D6-875D-42EAFC7A0315}" type="pres">
      <dgm:prSet presAssocID="{58EAD1F9-2BD8-476A-AA1E-FA2876E71CF8}" presName="connTx" presStyleLbl="parChTrans1D2" presStyleIdx="3" presStyleCnt="4"/>
      <dgm:spPr/>
    </dgm:pt>
    <dgm:pt modelId="{388AC777-5983-4333-828D-5FC3FA4B4A41}" type="pres">
      <dgm:prSet presAssocID="{59B0488B-684B-4A5F-A43C-533C4B1EC71D}" presName="node" presStyleLbl="node1" presStyleIdx="3" presStyleCnt="4" custScaleX="118922" custScaleY="118922">
        <dgm:presLayoutVars>
          <dgm:bulletEnabled val="1"/>
        </dgm:presLayoutVars>
      </dgm:prSet>
      <dgm:spPr/>
    </dgm:pt>
  </dgm:ptLst>
  <dgm:cxnLst>
    <dgm:cxn modelId="{16F1480B-6D21-44AD-9A49-77BDF121E584}" type="presOf" srcId="{5D417064-D3E8-42C2-9F79-6EA7A9110C5F}" destId="{65B3F2BC-CAF9-4D88-8CBD-CB4CD8B0946F}" srcOrd="0" destOrd="0" presId="urn:microsoft.com/office/officeart/2005/8/layout/radial1"/>
    <dgm:cxn modelId="{F98CD218-7C02-408C-8FC9-FC399D58BFF9}" srcId="{8CC11348-DAFF-4366-8AB3-2691F29C468A}" destId="{D3006017-B7A0-4AE9-9550-C97CC494C1F4}" srcOrd="0" destOrd="0" parTransId="{ADE8F6FF-C620-4FAF-A383-C7B670A5961C}" sibTransId="{E27AA20B-D810-4A9A-919B-17ECE5C1A373}"/>
    <dgm:cxn modelId="{3E58F424-B725-4AF1-A632-41AC37FD679F}" type="presOf" srcId="{97E653C2-40D9-4417-B759-A082BF1F2E63}" destId="{5532A0CC-F373-4E9E-B239-96BE6A37A6B6}" srcOrd="1" destOrd="0" presId="urn:microsoft.com/office/officeart/2005/8/layout/radial1"/>
    <dgm:cxn modelId="{413B8B2C-2103-4595-A022-DEA39AB0CAFA}" type="presOf" srcId="{58EAD1F9-2BD8-476A-AA1E-FA2876E71CF8}" destId="{E2C91263-BDBB-48D6-875D-42EAFC7A0315}" srcOrd="1" destOrd="0" presId="urn:microsoft.com/office/officeart/2005/8/layout/radial1"/>
    <dgm:cxn modelId="{97DE9137-D290-4C92-85BD-6EBEA5A93647}" srcId="{6D41231A-AA3F-47A2-B357-ABEBDA516740}" destId="{8CC11348-DAFF-4366-8AB3-2691F29C468A}" srcOrd="0" destOrd="0" parTransId="{D144E989-D85A-49D8-B296-F1471F171785}" sibTransId="{67B0AF46-18C1-4F11-9B6C-2DCFFBA1A837}"/>
    <dgm:cxn modelId="{83D2F060-3823-4531-AC71-9AE3490B7CDA}" type="presOf" srcId="{6D41231A-AA3F-47A2-B357-ABEBDA516740}" destId="{85234836-7595-4639-9134-2A5EF3A8F971}" srcOrd="0" destOrd="0" presId="urn:microsoft.com/office/officeart/2005/8/layout/radial1"/>
    <dgm:cxn modelId="{29904141-615A-4C95-96FA-4BE743A5528C}" srcId="{8CC11348-DAFF-4366-8AB3-2691F29C468A}" destId="{3CA9885A-1594-4C7D-A813-A765D86BD7A0}" srcOrd="1" destOrd="0" parTransId="{A5DFD2F1-3E83-42E6-9B2C-9A460920332F}" sibTransId="{123C7DCD-C30B-4231-A05A-B8593DEBB8D4}"/>
    <dgm:cxn modelId="{3F17FF53-8843-4B68-85E5-6ACEC38E5E0C}" type="presOf" srcId="{8CC11348-DAFF-4366-8AB3-2691F29C468A}" destId="{4F54EC14-79EA-4ACC-BFBC-3ADA7219DCBB}" srcOrd="0" destOrd="0" presId="urn:microsoft.com/office/officeart/2005/8/layout/radial1"/>
    <dgm:cxn modelId="{4E43F87B-EE51-4EEE-8189-D84A5D62CB83}" type="presOf" srcId="{D3006017-B7A0-4AE9-9550-C97CC494C1F4}" destId="{81277D60-4DE7-402B-8655-8C0E3BB29608}" srcOrd="0" destOrd="0" presId="urn:microsoft.com/office/officeart/2005/8/layout/radial1"/>
    <dgm:cxn modelId="{418C0A7E-7644-4C0E-A10F-4273DBA8F93F}" type="presOf" srcId="{3CA9885A-1594-4C7D-A813-A765D86BD7A0}" destId="{CD0302A6-6A5C-4C79-9AC0-6DE8D355CEB9}" srcOrd="0" destOrd="0" presId="urn:microsoft.com/office/officeart/2005/8/layout/radial1"/>
    <dgm:cxn modelId="{8D99F18D-A061-4CC0-8678-F72C1473EDB0}" srcId="{8CC11348-DAFF-4366-8AB3-2691F29C468A}" destId="{59B0488B-684B-4A5F-A43C-533C4B1EC71D}" srcOrd="3" destOrd="0" parTransId="{58EAD1F9-2BD8-476A-AA1E-FA2876E71CF8}" sibTransId="{52E2DFD3-8195-410A-B340-E7A7AEFF4A8D}"/>
    <dgm:cxn modelId="{0120AA9C-B881-48FF-921F-D1F9635C0B66}" type="presOf" srcId="{58EAD1F9-2BD8-476A-AA1E-FA2876E71CF8}" destId="{40842B69-87F0-42DA-8F7D-AF2B4896BC1D}" srcOrd="0" destOrd="0" presId="urn:microsoft.com/office/officeart/2005/8/layout/radial1"/>
    <dgm:cxn modelId="{AE0184A4-81D2-4BC9-B6DC-BA429060E47D}" type="presOf" srcId="{ADE8F6FF-C620-4FAF-A383-C7B670A5961C}" destId="{C2CB9DC3-F30C-44B7-B473-86E049DBD9A3}" srcOrd="0" destOrd="0" presId="urn:microsoft.com/office/officeart/2005/8/layout/radial1"/>
    <dgm:cxn modelId="{FD8898B2-0C15-489C-A2D5-C75EA8223187}" srcId="{8CC11348-DAFF-4366-8AB3-2691F29C468A}" destId="{5D417064-D3E8-42C2-9F79-6EA7A9110C5F}" srcOrd="2" destOrd="0" parTransId="{97E653C2-40D9-4417-B759-A082BF1F2E63}" sibTransId="{824282DD-F6C1-41F1-A11D-31466F5B8A8F}"/>
    <dgm:cxn modelId="{32B45FB8-D2B2-4C0C-8848-4EE8810F0BFA}" type="presOf" srcId="{A5DFD2F1-3E83-42E6-9B2C-9A460920332F}" destId="{40D669DF-27F7-4FD4-858D-E5528880EB78}" srcOrd="0" destOrd="0" presId="urn:microsoft.com/office/officeart/2005/8/layout/radial1"/>
    <dgm:cxn modelId="{818F4AC2-40C2-4939-A753-42519EC8710C}" type="presOf" srcId="{ADE8F6FF-C620-4FAF-A383-C7B670A5961C}" destId="{9C41F7E6-ECE9-4C61-8C1D-7ADD0CAC6450}" srcOrd="1" destOrd="0" presId="urn:microsoft.com/office/officeart/2005/8/layout/radial1"/>
    <dgm:cxn modelId="{5B4239CB-7C5D-4155-A5CF-6A22734E95B0}" type="presOf" srcId="{59B0488B-684B-4A5F-A43C-533C4B1EC71D}" destId="{388AC777-5983-4333-828D-5FC3FA4B4A41}" srcOrd="0" destOrd="0" presId="urn:microsoft.com/office/officeart/2005/8/layout/radial1"/>
    <dgm:cxn modelId="{3085E0D7-E643-4AB3-A908-954E175614E4}" type="presOf" srcId="{97E653C2-40D9-4417-B759-A082BF1F2E63}" destId="{4EA77A88-0866-4360-9D6C-153AE3D32C11}" srcOrd="0" destOrd="0" presId="urn:microsoft.com/office/officeart/2005/8/layout/radial1"/>
    <dgm:cxn modelId="{550B84E0-EAD9-4AC4-8D2F-B71D88E59087}" type="presOf" srcId="{A5DFD2F1-3E83-42E6-9B2C-9A460920332F}" destId="{A34D4F88-1413-4C4D-90A0-401ED66F5180}" srcOrd="1" destOrd="0" presId="urn:microsoft.com/office/officeart/2005/8/layout/radial1"/>
    <dgm:cxn modelId="{BA427751-113E-4B7E-BBDB-FD86A69887B5}" type="presParOf" srcId="{85234836-7595-4639-9134-2A5EF3A8F971}" destId="{4F54EC14-79EA-4ACC-BFBC-3ADA7219DCBB}" srcOrd="0" destOrd="0" presId="urn:microsoft.com/office/officeart/2005/8/layout/radial1"/>
    <dgm:cxn modelId="{52116730-6B11-4CB3-B5ED-6207E12274C5}" type="presParOf" srcId="{85234836-7595-4639-9134-2A5EF3A8F971}" destId="{C2CB9DC3-F30C-44B7-B473-86E049DBD9A3}" srcOrd="1" destOrd="0" presId="urn:microsoft.com/office/officeart/2005/8/layout/radial1"/>
    <dgm:cxn modelId="{EEFE1C08-96A2-4F44-ADB3-CDF0C6A1310F}" type="presParOf" srcId="{C2CB9DC3-F30C-44B7-B473-86E049DBD9A3}" destId="{9C41F7E6-ECE9-4C61-8C1D-7ADD0CAC6450}" srcOrd="0" destOrd="0" presId="urn:microsoft.com/office/officeart/2005/8/layout/radial1"/>
    <dgm:cxn modelId="{449406F6-4F79-4A93-8AB6-8EBBAD317958}" type="presParOf" srcId="{85234836-7595-4639-9134-2A5EF3A8F971}" destId="{81277D60-4DE7-402B-8655-8C0E3BB29608}" srcOrd="2" destOrd="0" presId="urn:microsoft.com/office/officeart/2005/8/layout/radial1"/>
    <dgm:cxn modelId="{3EE8E451-AA24-42AA-8873-0BE333BDEE48}" type="presParOf" srcId="{85234836-7595-4639-9134-2A5EF3A8F971}" destId="{40D669DF-27F7-4FD4-858D-E5528880EB78}" srcOrd="3" destOrd="0" presId="urn:microsoft.com/office/officeart/2005/8/layout/radial1"/>
    <dgm:cxn modelId="{14FED2C8-EC6F-4568-A2E5-D5F40DAA388B}" type="presParOf" srcId="{40D669DF-27F7-4FD4-858D-E5528880EB78}" destId="{A34D4F88-1413-4C4D-90A0-401ED66F5180}" srcOrd="0" destOrd="0" presId="urn:microsoft.com/office/officeart/2005/8/layout/radial1"/>
    <dgm:cxn modelId="{970AA06F-794F-4783-B447-20364B85E965}" type="presParOf" srcId="{85234836-7595-4639-9134-2A5EF3A8F971}" destId="{CD0302A6-6A5C-4C79-9AC0-6DE8D355CEB9}" srcOrd="4" destOrd="0" presId="urn:microsoft.com/office/officeart/2005/8/layout/radial1"/>
    <dgm:cxn modelId="{670C61E3-F8AC-4DBC-B4F3-344A58730C4B}" type="presParOf" srcId="{85234836-7595-4639-9134-2A5EF3A8F971}" destId="{4EA77A88-0866-4360-9D6C-153AE3D32C11}" srcOrd="5" destOrd="0" presId="urn:microsoft.com/office/officeart/2005/8/layout/radial1"/>
    <dgm:cxn modelId="{3E5AFE91-439E-4FE0-ACD0-80DB535D0778}" type="presParOf" srcId="{4EA77A88-0866-4360-9D6C-153AE3D32C11}" destId="{5532A0CC-F373-4E9E-B239-96BE6A37A6B6}" srcOrd="0" destOrd="0" presId="urn:microsoft.com/office/officeart/2005/8/layout/radial1"/>
    <dgm:cxn modelId="{0CB1EE4C-1595-44CD-8FB8-D47F493320A9}" type="presParOf" srcId="{85234836-7595-4639-9134-2A5EF3A8F971}" destId="{65B3F2BC-CAF9-4D88-8CBD-CB4CD8B0946F}" srcOrd="6" destOrd="0" presId="urn:microsoft.com/office/officeart/2005/8/layout/radial1"/>
    <dgm:cxn modelId="{2DB149DD-916C-4351-8FAB-EAE1C8730AC2}" type="presParOf" srcId="{85234836-7595-4639-9134-2A5EF3A8F971}" destId="{40842B69-87F0-42DA-8F7D-AF2B4896BC1D}" srcOrd="7" destOrd="0" presId="urn:microsoft.com/office/officeart/2005/8/layout/radial1"/>
    <dgm:cxn modelId="{9AB9C608-6603-43AA-8AEB-5CD7BDC8CE13}" type="presParOf" srcId="{40842B69-87F0-42DA-8F7D-AF2B4896BC1D}" destId="{E2C91263-BDBB-48D6-875D-42EAFC7A0315}" srcOrd="0" destOrd="0" presId="urn:microsoft.com/office/officeart/2005/8/layout/radial1"/>
    <dgm:cxn modelId="{5B38A8F8-98EC-4965-8CBA-D9CA8908F70C}" type="presParOf" srcId="{85234836-7595-4639-9134-2A5EF3A8F971}" destId="{388AC777-5983-4333-828D-5FC3FA4B4A41}" srcOrd="8"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EE4F9B-7CC9-4D41-9943-64F1604F164D}"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A6D2DB67-FE1F-4E54-8937-130EDAF4BFC0}">
      <dgm:prSet phldrT="[Text]"/>
      <dgm:spPr>
        <a:solidFill>
          <a:srgbClr val="F39500"/>
        </a:solidFill>
      </dgm:spPr>
      <dgm:t>
        <a:bodyPr/>
        <a:lstStyle/>
        <a:p>
          <a:r>
            <a:rPr lang="en-US" dirty="0"/>
            <a:t>Business</a:t>
          </a:r>
        </a:p>
      </dgm:t>
    </dgm:pt>
    <dgm:pt modelId="{522CEC1E-0B46-45CC-9C92-37E28CEFFC85}" type="parTrans" cxnId="{911174A7-AA03-413C-B95E-5362037B1925}">
      <dgm:prSet/>
      <dgm:spPr/>
      <dgm:t>
        <a:bodyPr/>
        <a:lstStyle/>
        <a:p>
          <a:endParaRPr lang="en-US"/>
        </a:p>
      </dgm:t>
    </dgm:pt>
    <dgm:pt modelId="{34304456-5985-4EDE-BA69-A4605C6A2E95}" type="sibTrans" cxnId="{911174A7-AA03-413C-B95E-5362037B1925}">
      <dgm:prSet/>
      <dgm:spPr/>
      <dgm:t>
        <a:bodyPr/>
        <a:lstStyle/>
        <a:p>
          <a:endParaRPr lang="en-US"/>
        </a:p>
      </dgm:t>
    </dgm:pt>
    <dgm:pt modelId="{11AD3F8C-2B6E-4C7A-9ABA-C5905D175CE8}">
      <dgm:prSet phldrT="[Text]"/>
      <dgm:spPr>
        <a:solidFill>
          <a:srgbClr val="F39500"/>
        </a:solidFill>
      </dgm:spPr>
      <dgm:t>
        <a:bodyPr/>
        <a:lstStyle/>
        <a:p>
          <a:r>
            <a:rPr lang="en-US" dirty="0"/>
            <a:t>Product </a:t>
          </a:r>
          <a:r>
            <a:rPr lang="en-US" dirty="0" err="1"/>
            <a:t>mgt</a:t>
          </a:r>
          <a:endParaRPr lang="en-US" dirty="0"/>
        </a:p>
      </dgm:t>
    </dgm:pt>
    <dgm:pt modelId="{8F1BC986-0193-434B-B350-484019B1D801}" type="parTrans" cxnId="{EC63B264-4B2E-4FC9-96E9-02067EEACCC9}">
      <dgm:prSet/>
      <dgm:spPr/>
      <dgm:t>
        <a:bodyPr/>
        <a:lstStyle/>
        <a:p>
          <a:endParaRPr lang="en-US"/>
        </a:p>
      </dgm:t>
    </dgm:pt>
    <dgm:pt modelId="{EF41B433-5399-480A-ACC4-6BF91761BA4F}" type="sibTrans" cxnId="{EC63B264-4B2E-4FC9-96E9-02067EEACCC9}">
      <dgm:prSet/>
      <dgm:spPr/>
      <dgm:t>
        <a:bodyPr/>
        <a:lstStyle/>
        <a:p>
          <a:endParaRPr lang="en-US"/>
        </a:p>
      </dgm:t>
    </dgm:pt>
    <dgm:pt modelId="{30440649-AFC5-496D-833D-605E318F6E41}">
      <dgm:prSet phldrT="[Text]"/>
      <dgm:spPr>
        <a:solidFill>
          <a:srgbClr val="F39500"/>
        </a:solidFill>
      </dgm:spPr>
      <dgm:t>
        <a:bodyPr/>
        <a:lstStyle/>
        <a:p>
          <a:r>
            <a:rPr lang="en-US" dirty="0"/>
            <a:t>Leadership</a:t>
          </a:r>
        </a:p>
      </dgm:t>
    </dgm:pt>
    <dgm:pt modelId="{2ED092B0-7424-466D-9EC4-CAB092569404}" type="parTrans" cxnId="{FBC3B0E2-09CD-419C-BD8F-762A4179B78E}">
      <dgm:prSet/>
      <dgm:spPr/>
      <dgm:t>
        <a:bodyPr/>
        <a:lstStyle/>
        <a:p>
          <a:endParaRPr lang="en-US"/>
        </a:p>
      </dgm:t>
    </dgm:pt>
    <dgm:pt modelId="{76803CEE-9DCA-46B4-A36A-C30DAB3A53DE}" type="sibTrans" cxnId="{FBC3B0E2-09CD-419C-BD8F-762A4179B78E}">
      <dgm:prSet/>
      <dgm:spPr/>
      <dgm:t>
        <a:bodyPr/>
        <a:lstStyle/>
        <a:p>
          <a:endParaRPr lang="en-US"/>
        </a:p>
      </dgm:t>
    </dgm:pt>
    <dgm:pt modelId="{DDB46170-8F90-4C42-839D-2796856ABFD8}">
      <dgm:prSet phldrT="[Text]"/>
      <dgm:spPr>
        <a:solidFill>
          <a:srgbClr val="F39500"/>
        </a:solidFill>
      </dgm:spPr>
      <dgm:t>
        <a:bodyPr/>
        <a:lstStyle/>
        <a:p>
          <a:r>
            <a:rPr lang="en-US" dirty="0"/>
            <a:t>Production </a:t>
          </a:r>
          <a:r>
            <a:rPr lang="en-US" dirty="0" err="1"/>
            <a:t>mgt</a:t>
          </a:r>
          <a:endParaRPr lang="en-US" dirty="0"/>
        </a:p>
      </dgm:t>
    </dgm:pt>
    <dgm:pt modelId="{3E7513BF-7EDC-43A4-AB3D-FFF6EA02B030}" type="parTrans" cxnId="{3AF1B61F-7E8D-4C7D-8FBE-C45F0B61A0C4}">
      <dgm:prSet/>
      <dgm:spPr/>
      <dgm:t>
        <a:bodyPr/>
        <a:lstStyle/>
        <a:p>
          <a:endParaRPr lang="en-US"/>
        </a:p>
      </dgm:t>
    </dgm:pt>
    <dgm:pt modelId="{4386EA77-C4DE-4393-AFD4-1697B93029D2}" type="sibTrans" cxnId="{3AF1B61F-7E8D-4C7D-8FBE-C45F0B61A0C4}">
      <dgm:prSet/>
      <dgm:spPr/>
      <dgm:t>
        <a:bodyPr/>
        <a:lstStyle/>
        <a:p>
          <a:endParaRPr lang="en-US"/>
        </a:p>
      </dgm:t>
    </dgm:pt>
    <dgm:pt modelId="{DC155653-9502-4BD2-B186-320F1DCD2709}">
      <dgm:prSet phldrT="[Text]"/>
      <dgm:spPr>
        <a:solidFill>
          <a:srgbClr val="F39500"/>
        </a:solidFill>
      </dgm:spPr>
      <dgm:t>
        <a:bodyPr/>
        <a:lstStyle/>
        <a:p>
          <a:r>
            <a:rPr lang="en-US" dirty="0"/>
            <a:t>Sales </a:t>
          </a:r>
          <a:r>
            <a:rPr lang="en-US" dirty="0" err="1"/>
            <a:t>mgt</a:t>
          </a:r>
          <a:endParaRPr lang="en-US" dirty="0"/>
        </a:p>
      </dgm:t>
    </dgm:pt>
    <dgm:pt modelId="{70E146DA-936E-4F26-8963-44B0C4CE5122}" type="parTrans" cxnId="{134B3C2C-EB6B-461D-AC10-152905F860A7}">
      <dgm:prSet/>
      <dgm:spPr/>
      <dgm:t>
        <a:bodyPr/>
        <a:lstStyle/>
        <a:p>
          <a:endParaRPr lang="en-US"/>
        </a:p>
      </dgm:t>
    </dgm:pt>
    <dgm:pt modelId="{951656A1-EB11-4277-B3C7-A81946D6FCD6}" type="sibTrans" cxnId="{134B3C2C-EB6B-461D-AC10-152905F860A7}">
      <dgm:prSet/>
      <dgm:spPr/>
      <dgm:t>
        <a:bodyPr/>
        <a:lstStyle/>
        <a:p>
          <a:endParaRPr lang="en-US"/>
        </a:p>
      </dgm:t>
    </dgm:pt>
    <dgm:pt modelId="{1CD2184B-37C3-4906-9751-EED551EBBBA2}">
      <dgm:prSet phldrT="[Text]"/>
      <dgm:spPr>
        <a:solidFill>
          <a:srgbClr val="F39500"/>
        </a:solidFill>
      </dgm:spPr>
      <dgm:t>
        <a:bodyPr/>
        <a:lstStyle/>
        <a:p>
          <a:r>
            <a:rPr lang="en-US" dirty="0"/>
            <a:t>Sales Force</a:t>
          </a:r>
        </a:p>
      </dgm:t>
    </dgm:pt>
    <dgm:pt modelId="{BF20C712-F61E-427E-A57C-12253BB1B330}" type="parTrans" cxnId="{CEB3BFFD-5AC0-4248-91AE-29B4C85319A2}">
      <dgm:prSet/>
      <dgm:spPr/>
      <dgm:t>
        <a:bodyPr/>
        <a:lstStyle/>
        <a:p>
          <a:endParaRPr lang="en-US"/>
        </a:p>
      </dgm:t>
    </dgm:pt>
    <dgm:pt modelId="{FCD0A603-3888-4213-86A9-6ACC63130F2D}" type="sibTrans" cxnId="{CEB3BFFD-5AC0-4248-91AE-29B4C85319A2}">
      <dgm:prSet/>
      <dgm:spPr/>
      <dgm:t>
        <a:bodyPr/>
        <a:lstStyle/>
        <a:p>
          <a:endParaRPr lang="en-US"/>
        </a:p>
      </dgm:t>
    </dgm:pt>
    <dgm:pt modelId="{95686CAE-8F62-42BC-8DEB-C121E30F99C1}" type="pres">
      <dgm:prSet presAssocID="{D9EE4F9B-7CC9-4D41-9943-64F1604F164D}" presName="cycle" presStyleCnt="0">
        <dgm:presLayoutVars>
          <dgm:chMax val="1"/>
          <dgm:dir/>
          <dgm:animLvl val="ctr"/>
          <dgm:resizeHandles val="exact"/>
        </dgm:presLayoutVars>
      </dgm:prSet>
      <dgm:spPr/>
    </dgm:pt>
    <dgm:pt modelId="{A8420C1E-1C72-4F8C-953E-C21B227E133D}" type="pres">
      <dgm:prSet presAssocID="{A6D2DB67-FE1F-4E54-8937-130EDAF4BFC0}" presName="centerShape" presStyleLbl="node0" presStyleIdx="0" presStyleCnt="1" custLinFactNeighborX="-1166" custLinFactNeighborY="19424"/>
      <dgm:spPr/>
    </dgm:pt>
    <dgm:pt modelId="{ACEBED07-741A-4542-8924-63996CC24F58}" type="pres">
      <dgm:prSet presAssocID="{8F1BC986-0193-434B-B350-484019B1D801}" presName="Name9" presStyleLbl="parChTrans1D2" presStyleIdx="0" presStyleCnt="5"/>
      <dgm:spPr/>
    </dgm:pt>
    <dgm:pt modelId="{DB02ED23-3EA4-45BD-ADE1-C7550903929F}" type="pres">
      <dgm:prSet presAssocID="{8F1BC986-0193-434B-B350-484019B1D801}" presName="connTx" presStyleLbl="parChTrans1D2" presStyleIdx="0" presStyleCnt="5"/>
      <dgm:spPr/>
    </dgm:pt>
    <dgm:pt modelId="{0262F385-A7F2-40A1-88CD-632D8BD5A6A6}" type="pres">
      <dgm:prSet presAssocID="{11AD3F8C-2B6E-4C7A-9ABA-C5905D175CE8}" presName="node" presStyleLbl="node1" presStyleIdx="0" presStyleCnt="5" custRadScaleRad="115278" custRadScaleInc="320356">
        <dgm:presLayoutVars>
          <dgm:bulletEnabled val="1"/>
        </dgm:presLayoutVars>
      </dgm:prSet>
      <dgm:spPr/>
    </dgm:pt>
    <dgm:pt modelId="{47D78321-4A67-4037-8FA3-B7744D4D6254}" type="pres">
      <dgm:prSet presAssocID="{2ED092B0-7424-466D-9EC4-CAB092569404}" presName="Name9" presStyleLbl="parChTrans1D2" presStyleIdx="1" presStyleCnt="5"/>
      <dgm:spPr/>
    </dgm:pt>
    <dgm:pt modelId="{B4226368-A066-4B97-972E-8E7EE22921A8}" type="pres">
      <dgm:prSet presAssocID="{2ED092B0-7424-466D-9EC4-CAB092569404}" presName="connTx" presStyleLbl="parChTrans1D2" presStyleIdx="1" presStyleCnt="5"/>
      <dgm:spPr/>
    </dgm:pt>
    <dgm:pt modelId="{72428159-6AD0-4D0A-90DA-FC5DF1830DF3}" type="pres">
      <dgm:prSet presAssocID="{30440649-AFC5-496D-833D-605E318F6E41}" presName="node" presStyleLbl="node1" presStyleIdx="1" presStyleCnt="5" custRadScaleRad="155999" custRadScaleInc="208371">
        <dgm:presLayoutVars>
          <dgm:bulletEnabled val="1"/>
        </dgm:presLayoutVars>
      </dgm:prSet>
      <dgm:spPr/>
    </dgm:pt>
    <dgm:pt modelId="{DD56D15C-6FEF-4E83-8E22-4C5D2A174FC6}" type="pres">
      <dgm:prSet presAssocID="{3E7513BF-7EDC-43A4-AB3D-FFF6EA02B030}" presName="Name9" presStyleLbl="parChTrans1D2" presStyleIdx="2" presStyleCnt="5"/>
      <dgm:spPr/>
    </dgm:pt>
    <dgm:pt modelId="{7ED3A355-2C39-41A8-B255-6D854300A9F1}" type="pres">
      <dgm:prSet presAssocID="{3E7513BF-7EDC-43A4-AB3D-FFF6EA02B030}" presName="connTx" presStyleLbl="parChTrans1D2" presStyleIdx="2" presStyleCnt="5"/>
      <dgm:spPr/>
    </dgm:pt>
    <dgm:pt modelId="{2736F0C0-3B41-46A0-832B-10C595BCDAC3}" type="pres">
      <dgm:prSet presAssocID="{DDB46170-8F90-4C42-839D-2796856ABFD8}" presName="node" presStyleLbl="node1" presStyleIdx="2" presStyleCnt="5" custRadScaleRad="160796" custRadScaleInc="86727">
        <dgm:presLayoutVars>
          <dgm:bulletEnabled val="1"/>
        </dgm:presLayoutVars>
      </dgm:prSet>
      <dgm:spPr/>
    </dgm:pt>
    <dgm:pt modelId="{8467F173-8613-40D0-A271-8C19B054534C}" type="pres">
      <dgm:prSet presAssocID="{70E146DA-936E-4F26-8963-44B0C4CE5122}" presName="Name9" presStyleLbl="parChTrans1D2" presStyleIdx="3" presStyleCnt="5"/>
      <dgm:spPr/>
    </dgm:pt>
    <dgm:pt modelId="{D56E9CAD-5EDC-4DAA-8E0E-3AD07180CF66}" type="pres">
      <dgm:prSet presAssocID="{70E146DA-936E-4F26-8963-44B0C4CE5122}" presName="connTx" presStyleLbl="parChTrans1D2" presStyleIdx="3" presStyleCnt="5"/>
      <dgm:spPr/>
    </dgm:pt>
    <dgm:pt modelId="{54C7B68E-1E3B-4B49-8A89-F0F8AFC0CA9A}" type="pres">
      <dgm:prSet presAssocID="{DC155653-9502-4BD2-B186-320F1DCD2709}" presName="node" presStyleLbl="node1" presStyleIdx="3" presStyleCnt="5" custRadScaleRad="162565" custRadScaleInc="-28557">
        <dgm:presLayoutVars>
          <dgm:bulletEnabled val="1"/>
        </dgm:presLayoutVars>
      </dgm:prSet>
      <dgm:spPr/>
    </dgm:pt>
    <dgm:pt modelId="{08339334-FE0D-480B-A49F-94F2A8867696}" type="pres">
      <dgm:prSet presAssocID="{BF20C712-F61E-427E-A57C-12253BB1B330}" presName="Name9" presStyleLbl="parChTrans1D2" presStyleIdx="4" presStyleCnt="5"/>
      <dgm:spPr/>
    </dgm:pt>
    <dgm:pt modelId="{ACAC5BFD-4166-4A4F-91FB-90538DDCB6BE}" type="pres">
      <dgm:prSet presAssocID="{BF20C712-F61E-427E-A57C-12253BB1B330}" presName="connTx" presStyleLbl="parChTrans1D2" presStyleIdx="4" presStyleCnt="5"/>
      <dgm:spPr/>
    </dgm:pt>
    <dgm:pt modelId="{6AFE4780-C3D2-483C-BFF7-F299FFA9EA9E}" type="pres">
      <dgm:prSet presAssocID="{1CD2184B-37C3-4906-9751-EED551EBBBA2}" presName="node" presStyleLbl="node1" presStyleIdx="4" presStyleCnt="5" custRadScaleRad="102090" custRadScaleInc="349352">
        <dgm:presLayoutVars>
          <dgm:bulletEnabled val="1"/>
        </dgm:presLayoutVars>
      </dgm:prSet>
      <dgm:spPr/>
    </dgm:pt>
  </dgm:ptLst>
  <dgm:cxnLst>
    <dgm:cxn modelId="{3AF1B61F-7E8D-4C7D-8FBE-C45F0B61A0C4}" srcId="{A6D2DB67-FE1F-4E54-8937-130EDAF4BFC0}" destId="{DDB46170-8F90-4C42-839D-2796856ABFD8}" srcOrd="2" destOrd="0" parTransId="{3E7513BF-7EDC-43A4-AB3D-FFF6EA02B030}" sibTransId="{4386EA77-C4DE-4393-AFD4-1697B93029D2}"/>
    <dgm:cxn modelId="{134B3C2C-EB6B-461D-AC10-152905F860A7}" srcId="{A6D2DB67-FE1F-4E54-8937-130EDAF4BFC0}" destId="{DC155653-9502-4BD2-B186-320F1DCD2709}" srcOrd="3" destOrd="0" parTransId="{70E146DA-936E-4F26-8963-44B0C4CE5122}" sibTransId="{951656A1-EB11-4277-B3C7-A81946D6FCD6}"/>
    <dgm:cxn modelId="{26DC3E2E-43E5-4A38-90CE-27FD6B683F3A}" type="presOf" srcId="{2ED092B0-7424-466D-9EC4-CAB092569404}" destId="{47D78321-4A67-4037-8FA3-B7744D4D6254}" srcOrd="0" destOrd="0" presId="urn:microsoft.com/office/officeart/2005/8/layout/radial1"/>
    <dgm:cxn modelId="{8E686431-1A01-444F-8372-55CC3B5A9CBB}" type="presOf" srcId="{A6D2DB67-FE1F-4E54-8937-130EDAF4BFC0}" destId="{A8420C1E-1C72-4F8C-953E-C21B227E133D}" srcOrd="0" destOrd="0" presId="urn:microsoft.com/office/officeart/2005/8/layout/radial1"/>
    <dgm:cxn modelId="{E65F1932-912B-497E-9680-8C07D3D7B2E4}" type="presOf" srcId="{8F1BC986-0193-434B-B350-484019B1D801}" destId="{DB02ED23-3EA4-45BD-ADE1-C7550903929F}" srcOrd="1" destOrd="0" presId="urn:microsoft.com/office/officeart/2005/8/layout/radial1"/>
    <dgm:cxn modelId="{84CF4F35-6B03-4E77-8E08-5D77D9885CA2}" type="presOf" srcId="{2ED092B0-7424-466D-9EC4-CAB092569404}" destId="{B4226368-A066-4B97-972E-8E7EE22921A8}" srcOrd="1" destOrd="0" presId="urn:microsoft.com/office/officeart/2005/8/layout/radial1"/>
    <dgm:cxn modelId="{E084485F-00B1-4441-B670-C1807BF5BA4B}" type="presOf" srcId="{8F1BC986-0193-434B-B350-484019B1D801}" destId="{ACEBED07-741A-4542-8924-63996CC24F58}" srcOrd="0" destOrd="0" presId="urn:microsoft.com/office/officeart/2005/8/layout/radial1"/>
    <dgm:cxn modelId="{EC63B264-4B2E-4FC9-96E9-02067EEACCC9}" srcId="{A6D2DB67-FE1F-4E54-8937-130EDAF4BFC0}" destId="{11AD3F8C-2B6E-4C7A-9ABA-C5905D175CE8}" srcOrd="0" destOrd="0" parTransId="{8F1BC986-0193-434B-B350-484019B1D801}" sibTransId="{EF41B433-5399-480A-ACC4-6BF91761BA4F}"/>
    <dgm:cxn modelId="{C7FD7467-10A7-4D61-8F05-AC60268E198E}" type="presOf" srcId="{DC155653-9502-4BD2-B186-320F1DCD2709}" destId="{54C7B68E-1E3B-4B49-8A89-F0F8AFC0CA9A}" srcOrd="0" destOrd="0" presId="urn:microsoft.com/office/officeart/2005/8/layout/radial1"/>
    <dgm:cxn modelId="{471E6E49-5E20-48A4-AF60-4FE09683BA26}" type="presOf" srcId="{1CD2184B-37C3-4906-9751-EED551EBBBA2}" destId="{6AFE4780-C3D2-483C-BFF7-F299FFA9EA9E}" srcOrd="0" destOrd="0" presId="urn:microsoft.com/office/officeart/2005/8/layout/radial1"/>
    <dgm:cxn modelId="{F086926B-361D-40B1-BEC0-058A973DD59D}" type="presOf" srcId="{BF20C712-F61E-427E-A57C-12253BB1B330}" destId="{ACAC5BFD-4166-4A4F-91FB-90538DDCB6BE}" srcOrd="1" destOrd="0" presId="urn:microsoft.com/office/officeart/2005/8/layout/radial1"/>
    <dgm:cxn modelId="{80420E87-35BE-4D5D-861F-6EEE09EABCC5}" type="presOf" srcId="{BF20C712-F61E-427E-A57C-12253BB1B330}" destId="{08339334-FE0D-480B-A49F-94F2A8867696}" srcOrd="0" destOrd="0" presId="urn:microsoft.com/office/officeart/2005/8/layout/radial1"/>
    <dgm:cxn modelId="{270DB58E-51ED-4DFF-B2B0-4A03FF254D8C}" type="presOf" srcId="{D9EE4F9B-7CC9-4D41-9943-64F1604F164D}" destId="{95686CAE-8F62-42BC-8DEB-C121E30F99C1}" srcOrd="0" destOrd="0" presId="urn:microsoft.com/office/officeart/2005/8/layout/radial1"/>
    <dgm:cxn modelId="{911174A7-AA03-413C-B95E-5362037B1925}" srcId="{D9EE4F9B-7CC9-4D41-9943-64F1604F164D}" destId="{A6D2DB67-FE1F-4E54-8937-130EDAF4BFC0}" srcOrd="0" destOrd="0" parTransId="{522CEC1E-0B46-45CC-9C92-37E28CEFFC85}" sibTransId="{34304456-5985-4EDE-BA69-A4605C6A2E95}"/>
    <dgm:cxn modelId="{2335F6AD-6745-4F3E-8DC3-228A088B82FD}" type="presOf" srcId="{30440649-AFC5-496D-833D-605E318F6E41}" destId="{72428159-6AD0-4D0A-90DA-FC5DF1830DF3}" srcOrd="0" destOrd="0" presId="urn:microsoft.com/office/officeart/2005/8/layout/radial1"/>
    <dgm:cxn modelId="{A5A78BC5-32D8-4175-8668-8FA50FEFE91C}" type="presOf" srcId="{3E7513BF-7EDC-43A4-AB3D-FFF6EA02B030}" destId="{DD56D15C-6FEF-4E83-8E22-4C5D2A174FC6}" srcOrd="0" destOrd="0" presId="urn:microsoft.com/office/officeart/2005/8/layout/radial1"/>
    <dgm:cxn modelId="{FBC3B0E2-09CD-419C-BD8F-762A4179B78E}" srcId="{A6D2DB67-FE1F-4E54-8937-130EDAF4BFC0}" destId="{30440649-AFC5-496D-833D-605E318F6E41}" srcOrd="1" destOrd="0" parTransId="{2ED092B0-7424-466D-9EC4-CAB092569404}" sibTransId="{76803CEE-9DCA-46B4-A36A-C30DAB3A53DE}"/>
    <dgm:cxn modelId="{E48B01EA-AA0F-4B33-8D26-826CF9E2B4B1}" type="presOf" srcId="{DDB46170-8F90-4C42-839D-2796856ABFD8}" destId="{2736F0C0-3B41-46A0-832B-10C595BCDAC3}" srcOrd="0" destOrd="0" presId="urn:microsoft.com/office/officeart/2005/8/layout/radial1"/>
    <dgm:cxn modelId="{A96858F4-0BFF-4D07-855A-E2DCC514B846}" type="presOf" srcId="{70E146DA-936E-4F26-8963-44B0C4CE5122}" destId="{8467F173-8613-40D0-A271-8C19B054534C}" srcOrd="0" destOrd="0" presId="urn:microsoft.com/office/officeart/2005/8/layout/radial1"/>
    <dgm:cxn modelId="{8A8DD7F5-A680-413C-B4FC-43431BB38F41}" type="presOf" srcId="{11AD3F8C-2B6E-4C7A-9ABA-C5905D175CE8}" destId="{0262F385-A7F2-40A1-88CD-632D8BD5A6A6}" srcOrd="0" destOrd="0" presId="urn:microsoft.com/office/officeart/2005/8/layout/radial1"/>
    <dgm:cxn modelId="{6E18AEF9-EDA2-4BBC-B895-3AAA17E9743D}" type="presOf" srcId="{70E146DA-936E-4F26-8963-44B0C4CE5122}" destId="{D56E9CAD-5EDC-4DAA-8E0E-3AD07180CF66}" srcOrd="1" destOrd="0" presId="urn:microsoft.com/office/officeart/2005/8/layout/radial1"/>
    <dgm:cxn modelId="{23F8FBF9-C8D4-4C42-84E6-23EA6B34A399}" type="presOf" srcId="{3E7513BF-7EDC-43A4-AB3D-FFF6EA02B030}" destId="{7ED3A355-2C39-41A8-B255-6D854300A9F1}" srcOrd="1" destOrd="0" presId="urn:microsoft.com/office/officeart/2005/8/layout/radial1"/>
    <dgm:cxn modelId="{CEB3BFFD-5AC0-4248-91AE-29B4C85319A2}" srcId="{A6D2DB67-FE1F-4E54-8937-130EDAF4BFC0}" destId="{1CD2184B-37C3-4906-9751-EED551EBBBA2}" srcOrd="4" destOrd="0" parTransId="{BF20C712-F61E-427E-A57C-12253BB1B330}" sibTransId="{FCD0A603-3888-4213-86A9-6ACC63130F2D}"/>
    <dgm:cxn modelId="{FC47006D-16C1-4C52-B64D-B63F784A4E09}" type="presParOf" srcId="{95686CAE-8F62-42BC-8DEB-C121E30F99C1}" destId="{A8420C1E-1C72-4F8C-953E-C21B227E133D}" srcOrd="0" destOrd="0" presId="urn:microsoft.com/office/officeart/2005/8/layout/radial1"/>
    <dgm:cxn modelId="{92839F24-1BB4-4A25-B49E-A2CF4B461AF2}" type="presParOf" srcId="{95686CAE-8F62-42BC-8DEB-C121E30F99C1}" destId="{ACEBED07-741A-4542-8924-63996CC24F58}" srcOrd="1" destOrd="0" presId="urn:microsoft.com/office/officeart/2005/8/layout/radial1"/>
    <dgm:cxn modelId="{67DF5983-5A25-4E32-A444-595C4E25EE1F}" type="presParOf" srcId="{ACEBED07-741A-4542-8924-63996CC24F58}" destId="{DB02ED23-3EA4-45BD-ADE1-C7550903929F}" srcOrd="0" destOrd="0" presId="urn:microsoft.com/office/officeart/2005/8/layout/radial1"/>
    <dgm:cxn modelId="{4CF1CC28-D67F-4A64-86E4-E26ECD1DB580}" type="presParOf" srcId="{95686CAE-8F62-42BC-8DEB-C121E30F99C1}" destId="{0262F385-A7F2-40A1-88CD-632D8BD5A6A6}" srcOrd="2" destOrd="0" presId="urn:microsoft.com/office/officeart/2005/8/layout/radial1"/>
    <dgm:cxn modelId="{CCBE127F-EC1D-4D5A-9C83-DC0A3405244D}" type="presParOf" srcId="{95686CAE-8F62-42BC-8DEB-C121E30F99C1}" destId="{47D78321-4A67-4037-8FA3-B7744D4D6254}" srcOrd="3" destOrd="0" presId="urn:microsoft.com/office/officeart/2005/8/layout/radial1"/>
    <dgm:cxn modelId="{0D52CEBC-7369-4930-B984-AD66D50C97C8}" type="presParOf" srcId="{47D78321-4A67-4037-8FA3-B7744D4D6254}" destId="{B4226368-A066-4B97-972E-8E7EE22921A8}" srcOrd="0" destOrd="0" presId="urn:microsoft.com/office/officeart/2005/8/layout/radial1"/>
    <dgm:cxn modelId="{ED3BE2CC-D841-40DB-8B60-4FCCA4C6F072}" type="presParOf" srcId="{95686CAE-8F62-42BC-8DEB-C121E30F99C1}" destId="{72428159-6AD0-4D0A-90DA-FC5DF1830DF3}" srcOrd="4" destOrd="0" presId="urn:microsoft.com/office/officeart/2005/8/layout/radial1"/>
    <dgm:cxn modelId="{8DF33E47-0D3C-4007-B356-05A7F60B833B}" type="presParOf" srcId="{95686CAE-8F62-42BC-8DEB-C121E30F99C1}" destId="{DD56D15C-6FEF-4E83-8E22-4C5D2A174FC6}" srcOrd="5" destOrd="0" presId="urn:microsoft.com/office/officeart/2005/8/layout/radial1"/>
    <dgm:cxn modelId="{37A76A4C-19F4-428C-BAB4-762ACB786F03}" type="presParOf" srcId="{DD56D15C-6FEF-4E83-8E22-4C5D2A174FC6}" destId="{7ED3A355-2C39-41A8-B255-6D854300A9F1}" srcOrd="0" destOrd="0" presId="urn:microsoft.com/office/officeart/2005/8/layout/radial1"/>
    <dgm:cxn modelId="{E8606421-454F-49DD-8481-CE5133636B5E}" type="presParOf" srcId="{95686CAE-8F62-42BC-8DEB-C121E30F99C1}" destId="{2736F0C0-3B41-46A0-832B-10C595BCDAC3}" srcOrd="6" destOrd="0" presId="urn:microsoft.com/office/officeart/2005/8/layout/radial1"/>
    <dgm:cxn modelId="{35B2E2E7-2F99-4610-BB43-C41D140F403C}" type="presParOf" srcId="{95686CAE-8F62-42BC-8DEB-C121E30F99C1}" destId="{8467F173-8613-40D0-A271-8C19B054534C}" srcOrd="7" destOrd="0" presId="urn:microsoft.com/office/officeart/2005/8/layout/radial1"/>
    <dgm:cxn modelId="{F079EA6A-37B2-47BA-99FD-7288EF674020}" type="presParOf" srcId="{8467F173-8613-40D0-A271-8C19B054534C}" destId="{D56E9CAD-5EDC-4DAA-8E0E-3AD07180CF66}" srcOrd="0" destOrd="0" presId="urn:microsoft.com/office/officeart/2005/8/layout/radial1"/>
    <dgm:cxn modelId="{34A3C4B7-77ED-4478-8B74-977E5D6C00B5}" type="presParOf" srcId="{95686CAE-8F62-42BC-8DEB-C121E30F99C1}" destId="{54C7B68E-1E3B-4B49-8A89-F0F8AFC0CA9A}" srcOrd="8" destOrd="0" presId="urn:microsoft.com/office/officeart/2005/8/layout/radial1"/>
    <dgm:cxn modelId="{2C19DD89-20B6-4C49-98B7-2787FA8C932D}" type="presParOf" srcId="{95686CAE-8F62-42BC-8DEB-C121E30F99C1}" destId="{08339334-FE0D-480B-A49F-94F2A8867696}" srcOrd="9" destOrd="0" presId="urn:microsoft.com/office/officeart/2005/8/layout/radial1"/>
    <dgm:cxn modelId="{D1B0AB16-0831-4C20-A3DA-14A91642967E}" type="presParOf" srcId="{08339334-FE0D-480B-A49F-94F2A8867696}" destId="{ACAC5BFD-4166-4A4F-91FB-90538DDCB6BE}" srcOrd="0" destOrd="0" presId="urn:microsoft.com/office/officeart/2005/8/layout/radial1"/>
    <dgm:cxn modelId="{9656EE4D-CE02-4684-B915-FC77B841FB35}" type="presParOf" srcId="{95686CAE-8F62-42BC-8DEB-C121E30F99C1}" destId="{6AFE4780-C3D2-483C-BFF7-F299FFA9EA9E}"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3B4773-5C90-4BA1-A1B7-181AEDBF2D74}"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63C88747-23BB-47B7-812D-9CBED9C87FC0}">
      <dgm:prSet phldrT="[Text]"/>
      <dgm:spPr>
        <a:solidFill>
          <a:srgbClr val="004A96"/>
        </a:solidFill>
      </dgm:spPr>
      <dgm:t>
        <a:bodyPr/>
        <a:lstStyle/>
        <a:p>
          <a:r>
            <a:rPr lang="en-US" dirty="0"/>
            <a:t>Brand Owner</a:t>
          </a:r>
        </a:p>
      </dgm:t>
    </dgm:pt>
    <dgm:pt modelId="{FF5D5EDD-5A6F-42FF-BDA4-BD8E243F777A}" type="parTrans" cxnId="{31E0B5FA-4C3B-475A-8B06-F5852E0EB895}">
      <dgm:prSet/>
      <dgm:spPr/>
      <dgm:t>
        <a:bodyPr/>
        <a:lstStyle/>
        <a:p>
          <a:endParaRPr lang="en-US"/>
        </a:p>
      </dgm:t>
    </dgm:pt>
    <dgm:pt modelId="{3C7B64F3-9D98-4993-AE88-D220A11063CF}" type="sibTrans" cxnId="{31E0B5FA-4C3B-475A-8B06-F5852E0EB895}">
      <dgm:prSet/>
      <dgm:spPr/>
      <dgm:t>
        <a:bodyPr/>
        <a:lstStyle/>
        <a:p>
          <a:endParaRPr lang="en-US"/>
        </a:p>
      </dgm:t>
    </dgm:pt>
    <dgm:pt modelId="{0CCA9C6E-233E-4019-8FA4-D9D3032E26AE}">
      <dgm:prSet phldrT="[Text]"/>
      <dgm:spPr>
        <a:solidFill>
          <a:srgbClr val="004A96"/>
        </a:solidFill>
      </dgm:spPr>
      <dgm:t>
        <a:bodyPr/>
        <a:lstStyle/>
        <a:p>
          <a:r>
            <a:rPr lang="en-US" dirty="0"/>
            <a:t>Contract lab</a:t>
          </a:r>
        </a:p>
      </dgm:t>
    </dgm:pt>
    <dgm:pt modelId="{32BBF785-7511-404D-9849-0D00B78CFFC0}" type="parTrans" cxnId="{95F042F4-CEDF-45CB-A322-5FBDCEE7F253}">
      <dgm:prSet/>
      <dgm:spPr/>
      <dgm:t>
        <a:bodyPr/>
        <a:lstStyle/>
        <a:p>
          <a:endParaRPr lang="en-US"/>
        </a:p>
      </dgm:t>
    </dgm:pt>
    <dgm:pt modelId="{6DED99AD-38DA-4F63-B0F0-597F6097ADAC}" type="sibTrans" cxnId="{95F042F4-CEDF-45CB-A322-5FBDCEE7F253}">
      <dgm:prSet/>
      <dgm:spPr/>
      <dgm:t>
        <a:bodyPr/>
        <a:lstStyle/>
        <a:p>
          <a:endParaRPr lang="en-US"/>
        </a:p>
      </dgm:t>
    </dgm:pt>
    <dgm:pt modelId="{D83DE8D0-59BA-4FE8-8671-9F98D1E86857}">
      <dgm:prSet phldrT="[Text]"/>
      <dgm:spPr>
        <a:solidFill>
          <a:srgbClr val="004A96"/>
        </a:solidFill>
      </dgm:spPr>
      <dgm:t>
        <a:bodyPr/>
        <a:lstStyle/>
        <a:p>
          <a:r>
            <a:rPr lang="en-US" dirty="0"/>
            <a:t>Customer</a:t>
          </a:r>
        </a:p>
      </dgm:t>
    </dgm:pt>
    <dgm:pt modelId="{CD8A84FE-F242-452D-A1D5-8FF4CA8E5010}" type="parTrans" cxnId="{EAC93080-B82A-4E29-AE76-EE2C4E038D4D}">
      <dgm:prSet/>
      <dgm:spPr/>
      <dgm:t>
        <a:bodyPr/>
        <a:lstStyle/>
        <a:p>
          <a:endParaRPr lang="en-US"/>
        </a:p>
      </dgm:t>
    </dgm:pt>
    <dgm:pt modelId="{3D823EB9-F4AB-4E1A-A7F6-82D35D366D1E}" type="sibTrans" cxnId="{EAC93080-B82A-4E29-AE76-EE2C4E038D4D}">
      <dgm:prSet/>
      <dgm:spPr/>
      <dgm:t>
        <a:bodyPr/>
        <a:lstStyle/>
        <a:p>
          <a:endParaRPr lang="en-US"/>
        </a:p>
      </dgm:t>
    </dgm:pt>
    <dgm:pt modelId="{90C53FF5-8809-4554-8C72-406B4417EBD8}" type="pres">
      <dgm:prSet presAssocID="{AD3B4773-5C90-4BA1-A1B7-181AEDBF2D74}" presName="cycle" presStyleCnt="0">
        <dgm:presLayoutVars>
          <dgm:chMax val="1"/>
          <dgm:dir/>
          <dgm:animLvl val="ctr"/>
          <dgm:resizeHandles val="exact"/>
        </dgm:presLayoutVars>
      </dgm:prSet>
      <dgm:spPr/>
    </dgm:pt>
    <dgm:pt modelId="{70A384EC-4822-4BB8-8997-1C7BA9AD90A6}" type="pres">
      <dgm:prSet presAssocID="{63C88747-23BB-47B7-812D-9CBED9C87FC0}" presName="centerShape" presStyleLbl="node0" presStyleIdx="0" presStyleCnt="1"/>
      <dgm:spPr/>
    </dgm:pt>
    <dgm:pt modelId="{076EE8B8-3170-45A0-94EF-D372857BC183}" type="pres">
      <dgm:prSet presAssocID="{32BBF785-7511-404D-9849-0D00B78CFFC0}" presName="Name9" presStyleLbl="parChTrans1D2" presStyleIdx="0" presStyleCnt="2"/>
      <dgm:spPr/>
    </dgm:pt>
    <dgm:pt modelId="{AA8D7AE8-323F-41B7-9236-3117A8BEEEA9}" type="pres">
      <dgm:prSet presAssocID="{32BBF785-7511-404D-9849-0D00B78CFFC0}" presName="connTx" presStyleLbl="parChTrans1D2" presStyleIdx="0" presStyleCnt="2"/>
      <dgm:spPr/>
    </dgm:pt>
    <dgm:pt modelId="{4D37288C-026C-4BA2-91CA-F053C0D479BE}" type="pres">
      <dgm:prSet presAssocID="{0CCA9C6E-233E-4019-8FA4-D9D3032E26AE}" presName="node" presStyleLbl="node1" presStyleIdx="0" presStyleCnt="2" custRadScaleRad="100823" custRadScaleInc="200000">
        <dgm:presLayoutVars>
          <dgm:bulletEnabled val="1"/>
        </dgm:presLayoutVars>
      </dgm:prSet>
      <dgm:spPr/>
    </dgm:pt>
    <dgm:pt modelId="{4EF214D3-B7A8-48CA-BDFF-AA50F0DA4A53}" type="pres">
      <dgm:prSet presAssocID="{CD8A84FE-F242-452D-A1D5-8FF4CA8E5010}" presName="Name9" presStyleLbl="parChTrans1D2" presStyleIdx="1" presStyleCnt="2"/>
      <dgm:spPr/>
    </dgm:pt>
    <dgm:pt modelId="{B9050A39-8496-42A5-8887-1386E36353DB}" type="pres">
      <dgm:prSet presAssocID="{CD8A84FE-F242-452D-A1D5-8FF4CA8E5010}" presName="connTx" presStyleLbl="parChTrans1D2" presStyleIdx="1" presStyleCnt="2"/>
      <dgm:spPr/>
    </dgm:pt>
    <dgm:pt modelId="{2B1B4037-E6B3-4B47-98B6-2FC3F141D378}" type="pres">
      <dgm:prSet presAssocID="{D83DE8D0-59BA-4FE8-8671-9F98D1E86857}" presName="node" presStyleLbl="node1" presStyleIdx="1" presStyleCnt="2" custRadScaleRad="103151" custRadScaleInc="100000">
        <dgm:presLayoutVars>
          <dgm:bulletEnabled val="1"/>
        </dgm:presLayoutVars>
      </dgm:prSet>
      <dgm:spPr/>
    </dgm:pt>
  </dgm:ptLst>
  <dgm:cxnLst>
    <dgm:cxn modelId="{785B1D12-9C64-40F9-A5A8-0B0948BE9B7A}" type="presOf" srcId="{CD8A84FE-F242-452D-A1D5-8FF4CA8E5010}" destId="{B9050A39-8496-42A5-8887-1386E36353DB}" srcOrd="1" destOrd="0" presId="urn:microsoft.com/office/officeart/2005/8/layout/radial1"/>
    <dgm:cxn modelId="{5BCA2D28-33E7-4AF9-B9F9-EBF358B9DBB9}" type="presOf" srcId="{32BBF785-7511-404D-9849-0D00B78CFFC0}" destId="{076EE8B8-3170-45A0-94EF-D372857BC183}" srcOrd="0" destOrd="0" presId="urn:microsoft.com/office/officeart/2005/8/layout/radial1"/>
    <dgm:cxn modelId="{2183B25D-953E-4C6D-A0AE-0754B2C8CFA4}" type="presOf" srcId="{D83DE8D0-59BA-4FE8-8671-9F98D1E86857}" destId="{2B1B4037-E6B3-4B47-98B6-2FC3F141D378}" srcOrd="0" destOrd="0" presId="urn:microsoft.com/office/officeart/2005/8/layout/radial1"/>
    <dgm:cxn modelId="{A9F7344D-D58B-485F-BAEB-56BF938A9AF9}" type="presOf" srcId="{0CCA9C6E-233E-4019-8FA4-D9D3032E26AE}" destId="{4D37288C-026C-4BA2-91CA-F053C0D479BE}" srcOrd="0" destOrd="0" presId="urn:microsoft.com/office/officeart/2005/8/layout/radial1"/>
    <dgm:cxn modelId="{C98F6D75-8B87-4DDC-8C71-9DB1A4757152}" type="presOf" srcId="{AD3B4773-5C90-4BA1-A1B7-181AEDBF2D74}" destId="{90C53FF5-8809-4554-8C72-406B4417EBD8}" srcOrd="0" destOrd="0" presId="urn:microsoft.com/office/officeart/2005/8/layout/radial1"/>
    <dgm:cxn modelId="{F17DD979-8311-4413-A74E-13644FBE1BCA}" type="presOf" srcId="{63C88747-23BB-47B7-812D-9CBED9C87FC0}" destId="{70A384EC-4822-4BB8-8997-1C7BA9AD90A6}" srcOrd="0" destOrd="0" presId="urn:microsoft.com/office/officeart/2005/8/layout/radial1"/>
    <dgm:cxn modelId="{EAC93080-B82A-4E29-AE76-EE2C4E038D4D}" srcId="{63C88747-23BB-47B7-812D-9CBED9C87FC0}" destId="{D83DE8D0-59BA-4FE8-8671-9F98D1E86857}" srcOrd="1" destOrd="0" parTransId="{CD8A84FE-F242-452D-A1D5-8FF4CA8E5010}" sibTransId="{3D823EB9-F4AB-4E1A-A7F6-82D35D366D1E}"/>
    <dgm:cxn modelId="{A71BF593-167F-4412-8961-509300E279BA}" type="presOf" srcId="{32BBF785-7511-404D-9849-0D00B78CFFC0}" destId="{AA8D7AE8-323F-41B7-9236-3117A8BEEEA9}" srcOrd="1" destOrd="0" presId="urn:microsoft.com/office/officeart/2005/8/layout/radial1"/>
    <dgm:cxn modelId="{1FC2D9D3-C0DF-4091-A199-8764A5437E7A}" type="presOf" srcId="{CD8A84FE-F242-452D-A1D5-8FF4CA8E5010}" destId="{4EF214D3-B7A8-48CA-BDFF-AA50F0DA4A53}" srcOrd="0" destOrd="0" presId="urn:microsoft.com/office/officeart/2005/8/layout/radial1"/>
    <dgm:cxn modelId="{95F042F4-CEDF-45CB-A322-5FBDCEE7F253}" srcId="{63C88747-23BB-47B7-812D-9CBED9C87FC0}" destId="{0CCA9C6E-233E-4019-8FA4-D9D3032E26AE}" srcOrd="0" destOrd="0" parTransId="{32BBF785-7511-404D-9849-0D00B78CFFC0}" sibTransId="{6DED99AD-38DA-4F63-B0F0-597F6097ADAC}"/>
    <dgm:cxn modelId="{31E0B5FA-4C3B-475A-8B06-F5852E0EB895}" srcId="{AD3B4773-5C90-4BA1-A1B7-181AEDBF2D74}" destId="{63C88747-23BB-47B7-812D-9CBED9C87FC0}" srcOrd="0" destOrd="0" parTransId="{FF5D5EDD-5A6F-42FF-BDA4-BD8E243F777A}" sibTransId="{3C7B64F3-9D98-4993-AE88-D220A11063CF}"/>
    <dgm:cxn modelId="{B04C2151-4229-4F37-9346-2A2461150CC6}" type="presParOf" srcId="{90C53FF5-8809-4554-8C72-406B4417EBD8}" destId="{70A384EC-4822-4BB8-8997-1C7BA9AD90A6}" srcOrd="0" destOrd="0" presId="urn:microsoft.com/office/officeart/2005/8/layout/radial1"/>
    <dgm:cxn modelId="{1646BEDA-7A52-452D-B409-9727DC54309A}" type="presParOf" srcId="{90C53FF5-8809-4554-8C72-406B4417EBD8}" destId="{076EE8B8-3170-45A0-94EF-D372857BC183}" srcOrd="1" destOrd="0" presId="urn:microsoft.com/office/officeart/2005/8/layout/radial1"/>
    <dgm:cxn modelId="{1BFEA859-B7CA-427C-9330-FC0795D847D9}" type="presParOf" srcId="{076EE8B8-3170-45A0-94EF-D372857BC183}" destId="{AA8D7AE8-323F-41B7-9236-3117A8BEEEA9}" srcOrd="0" destOrd="0" presId="urn:microsoft.com/office/officeart/2005/8/layout/radial1"/>
    <dgm:cxn modelId="{58CD33A3-B797-4DB8-B8ED-4BDA8619749C}" type="presParOf" srcId="{90C53FF5-8809-4554-8C72-406B4417EBD8}" destId="{4D37288C-026C-4BA2-91CA-F053C0D479BE}" srcOrd="2" destOrd="0" presId="urn:microsoft.com/office/officeart/2005/8/layout/radial1"/>
    <dgm:cxn modelId="{34E09B7F-1D15-489E-B4E3-B9445AF60567}" type="presParOf" srcId="{90C53FF5-8809-4554-8C72-406B4417EBD8}" destId="{4EF214D3-B7A8-48CA-BDFF-AA50F0DA4A53}" srcOrd="3" destOrd="0" presId="urn:microsoft.com/office/officeart/2005/8/layout/radial1"/>
    <dgm:cxn modelId="{C6A6332E-0CEB-4D45-B43B-B0554C750048}" type="presParOf" srcId="{4EF214D3-B7A8-48CA-BDFF-AA50F0DA4A53}" destId="{B9050A39-8496-42A5-8887-1386E36353DB}" srcOrd="0" destOrd="0" presId="urn:microsoft.com/office/officeart/2005/8/layout/radial1"/>
    <dgm:cxn modelId="{CE7E2248-6EE8-4FDC-9719-DF0844A5B529}" type="presParOf" srcId="{90C53FF5-8809-4554-8C72-406B4417EBD8}" destId="{2B1B4037-E6B3-4B47-98B6-2FC3F141D378}" srcOrd="4"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259471-504D-40F7-921C-CBBAD115EBEE}"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8268EF71-8B77-4A73-BBEC-EC34D376B698}">
      <dgm:prSet phldrT="[Text]"/>
      <dgm:spPr>
        <a:solidFill>
          <a:srgbClr val="65AC1E"/>
        </a:solidFill>
      </dgm:spPr>
      <dgm:t>
        <a:bodyPr/>
        <a:lstStyle/>
        <a:p>
          <a:r>
            <a:rPr lang="en-US" dirty="0"/>
            <a:t>Data</a:t>
          </a:r>
        </a:p>
      </dgm:t>
    </dgm:pt>
    <dgm:pt modelId="{B10D1C58-48C6-4C82-98AB-27E91EBC4050}" type="parTrans" cxnId="{0C3C96BB-E3DF-4DCE-B0EF-6BF3D56A6A40}">
      <dgm:prSet/>
      <dgm:spPr/>
      <dgm:t>
        <a:bodyPr/>
        <a:lstStyle/>
        <a:p>
          <a:endParaRPr lang="en-US"/>
        </a:p>
      </dgm:t>
    </dgm:pt>
    <dgm:pt modelId="{8E7F42AE-D783-47ED-92C4-0177D136D79D}" type="sibTrans" cxnId="{0C3C96BB-E3DF-4DCE-B0EF-6BF3D56A6A40}">
      <dgm:prSet/>
      <dgm:spPr/>
      <dgm:t>
        <a:bodyPr/>
        <a:lstStyle/>
        <a:p>
          <a:endParaRPr lang="en-US"/>
        </a:p>
      </dgm:t>
    </dgm:pt>
    <dgm:pt modelId="{48C2590D-625F-4B84-9369-AB75B9B94215}">
      <dgm:prSet phldrT="[Text]"/>
      <dgm:spPr>
        <a:solidFill>
          <a:srgbClr val="65AC1E"/>
        </a:solidFill>
      </dgm:spPr>
      <dgm:t>
        <a:bodyPr/>
        <a:lstStyle/>
        <a:p>
          <a:r>
            <a:rPr lang="en-US" dirty="0"/>
            <a:t>Tox</a:t>
          </a:r>
        </a:p>
      </dgm:t>
    </dgm:pt>
    <dgm:pt modelId="{AFA5DA4E-C5F1-4CA0-A61B-9CA3E601800C}" type="parTrans" cxnId="{DDF736AE-E30B-4C5E-BB90-CBEB28003100}">
      <dgm:prSet/>
      <dgm:spPr/>
      <dgm:t>
        <a:bodyPr/>
        <a:lstStyle/>
        <a:p>
          <a:endParaRPr lang="en-US"/>
        </a:p>
      </dgm:t>
    </dgm:pt>
    <dgm:pt modelId="{97D1804B-78E4-47A7-A0C2-60CBA58CA2D3}" type="sibTrans" cxnId="{DDF736AE-E30B-4C5E-BB90-CBEB28003100}">
      <dgm:prSet/>
      <dgm:spPr/>
      <dgm:t>
        <a:bodyPr/>
        <a:lstStyle/>
        <a:p>
          <a:endParaRPr lang="en-US"/>
        </a:p>
      </dgm:t>
    </dgm:pt>
    <dgm:pt modelId="{C7C72FEE-BB84-4ADE-9EA3-D109824DB1CA}">
      <dgm:prSet phldrT="[Text]"/>
      <dgm:spPr>
        <a:solidFill>
          <a:srgbClr val="65AC1E"/>
        </a:solidFill>
      </dgm:spPr>
      <dgm:t>
        <a:bodyPr/>
        <a:lstStyle/>
        <a:p>
          <a:r>
            <a:rPr lang="en-US" dirty="0"/>
            <a:t>Analytical</a:t>
          </a:r>
        </a:p>
      </dgm:t>
    </dgm:pt>
    <dgm:pt modelId="{ED35EEE3-F500-4534-AB9F-82EFB4F2484B}" type="parTrans" cxnId="{BF1106CA-F09E-4C38-938F-3A7003802286}">
      <dgm:prSet/>
      <dgm:spPr/>
      <dgm:t>
        <a:bodyPr/>
        <a:lstStyle/>
        <a:p>
          <a:endParaRPr lang="en-US"/>
        </a:p>
      </dgm:t>
    </dgm:pt>
    <dgm:pt modelId="{14A14D5E-BDB5-4665-9859-69E5F966EEF2}" type="sibTrans" cxnId="{BF1106CA-F09E-4C38-938F-3A7003802286}">
      <dgm:prSet/>
      <dgm:spPr/>
      <dgm:t>
        <a:bodyPr/>
        <a:lstStyle/>
        <a:p>
          <a:endParaRPr lang="en-US"/>
        </a:p>
      </dgm:t>
    </dgm:pt>
    <dgm:pt modelId="{FC42FEF9-ACAF-4706-A44C-200924B48D86}">
      <dgm:prSet phldrT="[Text]"/>
      <dgm:spPr>
        <a:solidFill>
          <a:srgbClr val="65AC1E"/>
        </a:solidFill>
      </dgm:spPr>
      <dgm:t>
        <a:bodyPr/>
        <a:lstStyle/>
        <a:p>
          <a:r>
            <a:rPr lang="en-US" dirty="0"/>
            <a:t>petitions</a:t>
          </a:r>
        </a:p>
      </dgm:t>
    </dgm:pt>
    <dgm:pt modelId="{B2630820-BFBA-4353-9D9B-5F8ED9FA4622}" type="parTrans" cxnId="{B19B17D3-025E-4631-A87F-60623F50C81D}">
      <dgm:prSet/>
      <dgm:spPr/>
      <dgm:t>
        <a:bodyPr/>
        <a:lstStyle/>
        <a:p>
          <a:endParaRPr lang="en-US"/>
        </a:p>
      </dgm:t>
    </dgm:pt>
    <dgm:pt modelId="{358A1CD2-4670-44E8-B3FB-6008FFDAB828}" type="sibTrans" cxnId="{B19B17D3-025E-4631-A87F-60623F50C81D}">
      <dgm:prSet/>
      <dgm:spPr/>
      <dgm:t>
        <a:bodyPr/>
        <a:lstStyle/>
        <a:p>
          <a:endParaRPr lang="en-US"/>
        </a:p>
      </dgm:t>
    </dgm:pt>
    <dgm:pt modelId="{E14F151A-259F-4A89-999A-E654D5AB16EC}">
      <dgm:prSet phldrT="[Text]"/>
      <dgm:spPr>
        <a:solidFill>
          <a:srgbClr val="65AC1E"/>
        </a:solidFill>
      </dgm:spPr>
      <dgm:t>
        <a:bodyPr/>
        <a:lstStyle/>
        <a:p>
          <a:r>
            <a:rPr lang="en-US" dirty="0"/>
            <a:t>Papers</a:t>
          </a:r>
        </a:p>
      </dgm:t>
    </dgm:pt>
    <dgm:pt modelId="{F822DE19-210C-401C-B4DA-24059BD9579A}" type="parTrans" cxnId="{4D62FF6A-6253-4FE5-A35C-637EA114AE4A}">
      <dgm:prSet/>
      <dgm:spPr/>
      <dgm:t>
        <a:bodyPr/>
        <a:lstStyle/>
        <a:p>
          <a:endParaRPr lang="en-US"/>
        </a:p>
      </dgm:t>
    </dgm:pt>
    <dgm:pt modelId="{3636A071-AEFB-4043-A930-ED36B823F7A0}" type="sibTrans" cxnId="{4D62FF6A-6253-4FE5-A35C-637EA114AE4A}">
      <dgm:prSet/>
      <dgm:spPr/>
      <dgm:t>
        <a:bodyPr/>
        <a:lstStyle/>
        <a:p>
          <a:endParaRPr lang="en-US"/>
        </a:p>
      </dgm:t>
    </dgm:pt>
    <dgm:pt modelId="{197B654F-07FA-4533-B220-E98E34D0041D}" type="pres">
      <dgm:prSet presAssocID="{77259471-504D-40F7-921C-CBBAD115EBEE}" presName="cycle" presStyleCnt="0">
        <dgm:presLayoutVars>
          <dgm:chMax val="1"/>
          <dgm:dir/>
          <dgm:animLvl val="ctr"/>
          <dgm:resizeHandles val="exact"/>
        </dgm:presLayoutVars>
      </dgm:prSet>
      <dgm:spPr/>
    </dgm:pt>
    <dgm:pt modelId="{36CEBD12-2CF6-4A80-B532-B3023F6DCDC0}" type="pres">
      <dgm:prSet presAssocID="{8268EF71-8B77-4A73-BBEC-EC34D376B698}" presName="centerShape" presStyleLbl="node0" presStyleIdx="0" presStyleCnt="1" custLinFactNeighborX="15650" custLinFactNeighborY="-4868"/>
      <dgm:spPr/>
    </dgm:pt>
    <dgm:pt modelId="{7C522A7B-B808-4EA4-BE58-B805C6D74F2F}" type="pres">
      <dgm:prSet presAssocID="{AFA5DA4E-C5F1-4CA0-A61B-9CA3E601800C}" presName="Name9" presStyleLbl="parChTrans1D2" presStyleIdx="0" presStyleCnt="4"/>
      <dgm:spPr/>
    </dgm:pt>
    <dgm:pt modelId="{8D74DE09-6810-40BB-8292-7B2E75991261}" type="pres">
      <dgm:prSet presAssocID="{AFA5DA4E-C5F1-4CA0-A61B-9CA3E601800C}" presName="connTx" presStyleLbl="parChTrans1D2" presStyleIdx="0" presStyleCnt="4"/>
      <dgm:spPr/>
    </dgm:pt>
    <dgm:pt modelId="{E0AD1819-F50B-4564-BA25-30CD9B58C124}" type="pres">
      <dgm:prSet presAssocID="{48C2590D-625F-4B84-9369-AB75B9B94215}" presName="node" presStyleLbl="node1" presStyleIdx="0" presStyleCnt="4" custRadScaleRad="86394" custRadScaleInc="-27932">
        <dgm:presLayoutVars>
          <dgm:bulletEnabled val="1"/>
        </dgm:presLayoutVars>
      </dgm:prSet>
      <dgm:spPr/>
    </dgm:pt>
    <dgm:pt modelId="{8E5FD19B-4D15-4B75-8591-D35DFB38EF63}" type="pres">
      <dgm:prSet presAssocID="{ED35EEE3-F500-4534-AB9F-82EFB4F2484B}" presName="Name9" presStyleLbl="parChTrans1D2" presStyleIdx="1" presStyleCnt="4"/>
      <dgm:spPr/>
    </dgm:pt>
    <dgm:pt modelId="{B37A5A96-096A-4E0B-99CD-E515F28A2418}" type="pres">
      <dgm:prSet presAssocID="{ED35EEE3-F500-4534-AB9F-82EFB4F2484B}" presName="connTx" presStyleLbl="parChTrans1D2" presStyleIdx="1" presStyleCnt="4"/>
      <dgm:spPr/>
    </dgm:pt>
    <dgm:pt modelId="{F14F4DCF-9220-4DE2-B365-CCB7545727F1}" type="pres">
      <dgm:prSet presAssocID="{C7C72FEE-BB84-4ADE-9EA3-D109824DB1CA}" presName="node" presStyleLbl="node1" presStyleIdx="1" presStyleCnt="4" custRadScaleRad="91323" custRadScaleInc="199972">
        <dgm:presLayoutVars>
          <dgm:bulletEnabled val="1"/>
        </dgm:presLayoutVars>
      </dgm:prSet>
      <dgm:spPr/>
    </dgm:pt>
    <dgm:pt modelId="{92CC8893-1825-44A8-A288-75ABA8BFF2E0}" type="pres">
      <dgm:prSet presAssocID="{B2630820-BFBA-4353-9D9B-5F8ED9FA4622}" presName="Name9" presStyleLbl="parChTrans1D2" presStyleIdx="2" presStyleCnt="4"/>
      <dgm:spPr/>
    </dgm:pt>
    <dgm:pt modelId="{3DD4ACB6-591E-46F5-8F41-EF6CAD87148B}" type="pres">
      <dgm:prSet presAssocID="{B2630820-BFBA-4353-9D9B-5F8ED9FA4622}" presName="connTx" presStyleLbl="parChTrans1D2" presStyleIdx="2" presStyleCnt="4"/>
      <dgm:spPr/>
    </dgm:pt>
    <dgm:pt modelId="{DEFD7381-79EA-4B94-AC20-839C613A81E8}" type="pres">
      <dgm:prSet presAssocID="{FC42FEF9-ACAF-4706-A44C-200924B48D86}" presName="node" presStyleLbl="node1" presStyleIdx="2" presStyleCnt="4" custRadScaleRad="100483" custRadScaleInc="123648">
        <dgm:presLayoutVars>
          <dgm:bulletEnabled val="1"/>
        </dgm:presLayoutVars>
      </dgm:prSet>
      <dgm:spPr/>
    </dgm:pt>
    <dgm:pt modelId="{D9093B04-BC6C-4113-A6B8-2E5D43EB4220}" type="pres">
      <dgm:prSet presAssocID="{F822DE19-210C-401C-B4DA-24059BD9579A}" presName="Name9" presStyleLbl="parChTrans1D2" presStyleIdx="3" presStyleCnt="4"/>
      <dgm:spPr/>
    </dgm:pt>
    <dgm:pt modelId="{83E45AB3-E9A7-405B-950A-980EB6F14726}" type="pres">
      <dgm:prSet presAssocID="{F822DE19-210C-401C-B4DA-24059BD9579A}" presName="connTx" presStyleLbl="parChTrans1D2" presStyleIdx="3" presStyleCnt="4"/>
      <dgm:spPr/>
    </dgm:pt>
    <dgm:pt modelId="{3F9E539C-C04F-4006-8AF1-9F3B7627C1A5}" type="pres">
      <dgm:prSet presAssocID="{E14F151A-259F-4A89-999A-E654D5AB16EC}" presName="node" presStyleLbl="node1" presStyleIdx="3" presStyleCnt="4" custRadScaleRad="96545" custRadScaleInc="54921">
        <dgm:presLayoutVars>
          <dgm:bulletEnabled val="1"/>
        </dgm:presLayoutVars>
      </dgm:prSet>
      <dgm:spPr/>
    </dgm:pt>
  </dgm:ptLst>
  <dgm:cxnLst>
    <dgm:cxn modelId="{243D940D-5FE6-458B-8032-50E6E8D6A5E9}" type="presOf" srcId="{48C2590D-625F-4B84-9369-AB75B9B94215}" destId="{E0AD1819-F50B-4564-BA25-30CD9B58C124}" srcOrd="0" destOrd="0" presId="urn:microsoft.com/office/officeart/2005/8/layout/radial1"/>
    <dgm:cxn modelId="{127A2B13-FC52-467D-9FC2-B476B50CC399}" type="presOf" srcId="{8268EF71-8B77-4A73-BBEC-EC34D376B698}" destId="{36CEBD12-2CF6-4A80-B532-B3023F6DCDC0}" srcOrd="0" destOrd="0" presId="urn:microsoft.com/office/officeart/2005/8/layout/radial1"/>
    <dgm:cxn modelId="{999AB31A-8351-4E17-9342-9E9384905187}" type="presOf" srcId="{ED35EEE3-F500-4534-AB9F-82EFB4F2484B}" destId="{8E5FD19B-4D15-4B75-8591-D35DFB38EF63}" srcOrd="0" destOrd="0" presId="urn:microsoft.com/office/officeart/2005/8/layout/radial1"/>
    <dgm:cxn modelId="{5AA1F53F-2CB2-4310-AF36-2821908FB39A}" type="presOf" srcId="{F822DE19-210C-401C-B4DA-24059BD9579A}" destId="{D9093B04-BC6C-4113-A6B8-2E5D43EB4220}" srcOrd="0" destOrd="0" presId="urn:microsoft.com/office/officeart/2005/8/layout/radial1"/>
    <dgm:cxn modelId="{4D62FF6A-6253-4FE5-A35C-637EA114AE4A}" srcId="{8268EF71-8B77-4A73-BBEC-EC34D376B698}" destId="{E14F151A-259F-4A89-999A-E654D5AB16EC}" srcOrd="3" destOrd="0" parTransId="{F822DE19-210C-401C-B4DA-24059BD9579A}" sibTransId="{3636A071-AEFB-4043-A930-ED36B823F7A0}"/>
    <dgm:cxn modelId="{323BFF83-19CC-4BFB-AC42-4DC967EA40AE}" type="presOf" srcId="{AFA5DA4E-C5F1-4CA0-A61B-9CA3E601800C}" destId="{8D74DE09-6810-40BB-8292-7B2E75991261}" srcOrd="1" destOrd="0" presId="urn:microsoft.com/office/officeart/2005/8/layout/radial1"/>
    <dgm:cxn modelId="{A07C8F9B-10E3-4A13-81F2-C715B6850A4C}" type="presOf" srcId="{FC42FEF9-ACAF-4706-A44C-200924B48D86}" destId="{DEFD7381-79EA-4B94-AC20-839C613A81E8}" srcOrd="0" destOrd="0" presId="urn:microsoft.com/office/officeart/2005/8/layout/radial1"/>
    <dgm:cxn modelId="{B93124A3-BE12-4333-AECD-9B80E842DBBA}" type="presOf" srcId="{B2630820-BFBA-4353-9D9B-5F8ED9FA4622}" destId="{92CC8893-1825-44A8-A288-75ABA8BFF2E0}" srcOrd="0" destOrd="0" presId="urn:microsoft.com/office/officeart/2005/8/layout/radial1"/>
    <dgm:cxn modelId="{DDF736AE-E30B-4C5E-BB90-CBEB28003100}" srcId="{8268EF71-8B77-4A73-BBEC-EC34D376B698}" destId="{48C2590D-625F-4B84-9369-AB75B9B94215}" srcOrd="0" destOrd="0" parTransId="{AFA5DA4E-C5F1-4CA0-A61B-9CA3E601800C}" sibTransId="{97D1804B-78E4-47A7-A0C2-60CBA58CA2D3}"/>
    <dgm:cxn modelId="{D6F9E4B3-DEF1-4C3C-B8B0-AFB291DA1E69}" type="presOf" srcId="{AFA5DA4E-C5F1-4CA0-A61B-9CA3E601800C}" destId="{7C522A7B-B808-4EA4-BE58-B805C6D74F2F}" srcOrd="0" destOrd="0" presId="urn:microsoft.com/office/officeart/2005/8/layout/radial1"/>
    <dgm:cxn modelId="{0C3C96BB-E3DF-4DCE-B0EF-6BF3D56A6A40}" srcId="{77259471-504D-40F7-921C-CBBAD115EBEE}" destId="{8268EF71-8B77-4A73-BBEC-EC34D376B698}" srcOrd="0" destOrd="0" parTransId="{B10D1C58-48C6-4C82-98AB-27E91EBC4050}" sibTransId="{8E7F42AE-D783-47ED-92C4-0177D136D79D}"/>
    <dgm:cxn modelId="{040A19C5-0AC1-45EC-995D-369A4FE48A23}" type="presOf" srcId="{77259471-504D-40F7-921C-CBBAD115EBEE}" destId="{197B654F-07FA-4533-B220-E98E34D0041D}" srcOrd="0" destOrd="0" presId="urn:microsoft.com/office/officeart/2005/8/layout/radial1"/>
    <dgm:cxn modelId="{11E036C8-9C2E-4878-BA90-A4B452B41C20}" type="presOf" srcId="{ED35EEE3-F500-4534-AB9F-82EFB4F2484B}" destId="{B37A5A96-096A-4E0B-99CD-E515F28A2418}" srcOrd="1" destOrd="0" presId="urn:microsoft.com/office/officeart/2005/8/layout/radial1"/>
    <dgm:cxn modelId="{BF1106CA-F09E-4C38-938F-3A7003802286}" srcId="{8268EF71-8B77-4A73-BBEC-EC34D376B698}" destId="{C7C72FEE-BB84-4ADE-9EA3-D109824DB1CA}" srcOrd="1" destOrd="0" parTransId="{ED35EEE3-F500-4534-AB9F-82EFB4F2484B}" sibTransId="{14A14D5E-BDB5-4665-9859-69E5F966EEF2}"/>
    <dgm:cxn modelId="{6DEF85CF-1A66-4B9B-AEE7-813479D654F8}" type="presOf" srcId="{F822DE19-210C-401C-B4DA-24059BD9579A}" destId="{83E45AB3-E9A7-405B-950A-980EB6F14726}" srcOrd="1" destOrd="0" presId="urn:microsoft.com/office/officeart/2005/8/layout/radial1"/>
    <dgm:cxn modelId="{B19B17D3-025E-4631-A87F-60623F50C81D}" srcId="{8268EF71-8B77-4A73-BBEC-EC34D376B698}" destId="{FC42FEF9-ACAF-4706-A44C-200924B48D86}" srcOrd="2" destOrd="0" parTransId="{B2630820-BFBA-4353-9D9B-5F8ED9FA4622}" sibTransId="{358A1CD2-4670-44E8-B3FB-6008FFDAB828}"/>
    <dgm:cxn modelId="{E03760F4-8B09-43A6-B587-0848A8CCF7E0}" type="presOf" srcId="{E14F151A-259F-4A89-999A-E654D5AB16EC}" destId="{3F9E539C-C04F-4006-8AF1-9F3B7627C1A5}" srcOrd="0" destOrd="0" presId="urn:microsoft.com/office/officeart/2005/8/layout/radial1"/>
    <dgm:cxn modelId="{F6B9C1F8-7941-4EE4-9DA9-98A480D2C242}" type="presOf" srcId="{C7C72FEE-BB84-4ADE-9EA3-D109824DB1CA}" destId="{F14F4DCF-9220-4DE2-B365-CCB7545727F1}" srcOrd="0" destOrd="0" presId="urn:microsoft.com/office/officeart/2005/8/layout/radial1"/>
    <dgm:cxn modelId="{46BAECF9-8B54-47B0-B46D-16D4B1C0FC42}" type="presOf" srcId="{B2630820-BFBA-4353-9D9B-5F8ED9FA4622}" destId="{3DD4ACB6-591E-46F5-8F41-EF6CAD87148B}" srcOrd="1" destOrd="0" presId="urn:microsoft.com/office/officeart/2005/8/layout/radial1"/>
    <dgm:cxn modelId="{FF45B75A-B8E3-43A4-BE6A-B6300EB426A2}" type="presParOf" srcId="{197B654F-07FA-4533-B220-E98E34D0041D}" destId="{36CEBD12-2CF6-4A80-B532-B3023F6DCDC0}" srcOrd="0" destOrd="0" presId="urn:microsoft.com/office/officeart/2005/8/layout/radial1"/>
    <dgm:cxn modelId="{7B60622A-9F35-49DF-A4E6-D3CBF4D7860C}" type="presParOf" srcId="{197B654F-07FA-4533-B220-E98E34D0041D}" destId="{7C522A7B-B808-4EA4-BE58-B805C6D74F2F}" srcOrd="1" destOrd="0" presId="urn:microsoft.com/office/officeart/2005/8/layout/radial1"/>
    <dgm:cxn modelId="{CDCCF96F-822A-4991-90FA-D1073564853D}" type="presParOf" srcId="{7C522A7B-B808-4EA4-BE58-B805C6D74F2F}" destId="{8D74DE09-6810-40BB-8292-7B2E75991261}" srcOrd="0" destOrd="0" presId="urn:microsoft.com/office/officeart/2005/8/layout/radial1"/>
    <dgm:cxn modelId="{E9993163-6196-426E-831E-C12462DFF8EB}" type="presParOf" srcId="{197B654F-07FA-4533-B220-E98E34D0041D}" destId="{E0AD1819-F50B-4564-BA25-30CD9B58C124}" srcOrd="2" destOrd="0" presId="urn:microsoft.com/office/officeart/2005/8/layout/radial1"/>
    <dgm:cxn modelId="{A113A0FD-9FBA-43F9-95CF-DF9B979C5EAF}" type="presParOf" srcId="{197B654F-07FA-4533-B220-E98E34D0041D}" destId="{8E5FD19B-4D15-4B75-8591-D35DFB38EF63}" srcOrd="3" destOrd="0" presId="urn:microsoft.com/office/officeart/2005/8/layout/radial1"/>
    <dgm:cxn modelId="{CE705992-1989-4655-85B0-1BDEA22AA638}" type="presParOf" srcId="{8E5FD19B-4D15-4B75-8591-D35DFB38EF63}" destId="{B37A5A96-096A-4E0B-99CD-E515F28A2418}" srcOrd="0" destOrd="0" presId="urn:microsoft.com/office/officeart/2005/8/layout/radial1"/>
    <dgm:cxn modelId="{DE09EA1B-6D6C-4BD1-AE8B-FA4D777365B6}" type="presParOf" srcId="{197B654F-07FA-4533-B220-E98E34D0041D}" destId="{F14F4DCF-9220-4DE2-B365-CCB7545727F1}" srcOrd="4" destOrd="0" presId="urn:microsoft.com/office/officeart/2005/8/layout/radial1"/>
    <dgm:cxn modelId="{9C92B1B6-00A5-452D-AA72-B798D25A5DDA}" type="presParOf" srcId="{197B654F-07FA-4533-B220-E98E34D0041D}" destId="{92CC8893-1825-44A8-A288-75ABA8BFF2E0}" srcOrd="5" destOrd="0" presId="urn:microsoft.com/office/officeart/2005/8/layout/radial1"/>
    <dgm:cxn modelId="{1FF97C60-7C42-4F86-9BB0-E55C6DFA267E}" type="presParOf" srcId="{92CC8893-1825-44A8-A288-75ABA8BFF2E0}" destId="{3DD4ACB6-591E-46F5-8F41-EF6CAD87148B}" srcOrd="0" destOrd="0" presId="urn:microsoft.com/office/officeart/2005/8/layout/radial1"/>
    <dgm:cxn modelId="{BAA575A1-9B42-40FD-858F-096BE980B83F}" type="presParOf" srcId="{197B654F-07FA-4533-B220-E98E34D0041D}" destId="{DEFD7381-79EA-4B94-AC20-839C613A81E8}" srcOrd="6" destOrd="0" presId="urn:microsoft.com/office/officeart/2005/8/layout/radial1"/>
    <dgm:cxn modelId="{9B69B079-1B34-4D34-BFE4-2FB1CC2C73A9}" type="presParOf" srcId="{197B654F-07FA-4533-B220-E98E34D0041D}" destId="{D9093B04-BC6C-4113-A6B8-2E5D43EB4220}" srcOrd="7" destOrd="0" presId="urn:microsoft.com/office/officeart/2005/8/layout/radial1"/>
    <dgm:cxn modelId="{6C4122F4-37F3-48F0-80B0-C27697DF728C}" type="presParOf" srcId="{D9093B04-BC6C-4113-A6B8-2E5D43EB4220}" destId="{83E45AB3-E9A7-405B-950A-980EB6F14726}" srcOrd="0" destOrd="0" presId="urn:microsoft.com/office/officeart/2005/8/layout/radial1"/>
    <dgm:cxn modelId="{CAB6E02A-A3C5-452F-B769-CF172D547979}" type="presParOf" srcId="{197B654F-07FA-4533-B220-E98E34D0041D}" destId="{3F9E539C-C04F-4006-8AF1-9F3B7627C1A5}" srcOrd="8" destOrd="0" presId="urn:microsoft.com/office/officeart/2005/8/layout/radia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D17BBF-3814-4FA0-AEC0-25683DC2EDA8}"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E3A79240-1842-4062-B6EE-69565439126B}">
      <dgm:prSet phldrT="[Text]"/>
      <dgm:spPr>
        <a:solidFill>
          <a:srgbClr val="21A0D2"/>
        </a:solidFill>
      </dgm:spPr>
      <dgm:t>
        <a:bodyPr/>
        <a:lstStyle/>
        <a:p>
          <a:r>
            <a:rPr lang="en-US" dirty="0"/>
            <a:t>Process</a:t>
          </a:r>
        </a:p>
      </dgm:t>
    </dgm:pt>
    <dgm:pt modelId="{A069D491-A3C8-4D70-9531-F7D5466D58A7}" type="parTrans" cxnId="{77130451-886C-4F34-9631-97A49B67E9F7}">
      <dgm:prSet/>
      <dgm:spPr/>
      <dgm:t>
        <a:bodyPr/>
        <a:lstStyle/>
        <a:p>
          <a:endParaRPr lang="en-US"/>
        </a:p>
      </dgm:t>
    </dgm:pt>
    <dgm:pt modelId="{1D244D56-D184-4202-BB1B-DEA8EEFBB79D}" type="sibTrans" cxnId="{77130451-886C-4F34-9631-97A49B67E9F7}">
      <dgm:prSet/>
      <dgm:spPr/>
      <dgm:t>
        <a:bodyPr/>
        <a:lstStyle/>
        <a:p>
          <a:endParaRPr lang="en-US"/>
        </a:p>
      </dgm:t>
    </dgm:pt>
    <dgm:pt modelId="{9F41A7B1-6F69-45E8-B630-40AB5B1E514E}">
      <dgm:prSet phldrT="[Text]"/>
      <dgm:spPr>
        <a:solidFill>
          <a:srgbClr val="21A0D2"/>
        </a:solidFill>
      </dgm:spPr>
      <dgm:t>
        <a:bodyPr/>
        <a:lstStyle/>
        <a:p>
          <a:r>
            <a:rPr lang="en-US" dirty="0"/>
            <a:t>Procedures</a:t>
          </a:r>
        </a:p>
      </dgm:t>
    </dgm:pt>
    <dgm:pt modelId="{F241E672-8AFF-4E53-90FE-BC196DA6FAC5}" type="parTrans" cxnId="{4A6C3287-2D00-4ECE-A4BD-BC7C63CF149B}">
      <dgm:prSet/>
      <dgm:spPr/>
      <dgm:t>
        <a:bodyPr/>
        <a:lstStyle/>
        <a:p>
          <a:endParaRPr lang="en-US"/>
        </a:p>
      </dgm:t>
    </dgm:pt>
    <dgm:pt modelId="{D7F1D581-2F33-48C9-9875-922D5A0EC47D}" type="sibTrans" cxnId="{4A6C3287-2D00-4ECE-A4BD-BC7C63CF149B}">
      <dgm:prSet/>
      <dgm:spPr/>
      <dgm:t>
        <a:bodyPr/>
        <a:lstStyle/>
        <a:p>
          <a:endParaRPr lang="en-US"/>
        </a:p>
      </dgm:t>
    </dgm:pt>
    <dgm:pt modelId="{D4F9C17A-A576-4401-AB06-2AC1ADDEE4DF}">
      <dgm:prSet phldrT="[Text]"/>
      <dgm:spPr>
        <a:solidFill>
          <a:srgbClr val="21A0D2"/>
        </a:solidFill>
      </dgm:spPr>
      <dgm:t>
        <a:bodyPr/>
        <a:lstStyle/>
        <a:p>
          <a:r>
            <a:rPr lang="en-US" dirty="0"/>
            <a:t>Guidelines</a:t>
          </a:r>
        </a:p>
      </dgm:t>
    </dgm:pt>
    <dgm:pt modelId="{1EB92DF0-F025-4E7E-81A0-F6A298AF95CD}" type="parTrans" cxnId="{793A60D5-6A11-4726-B916-8CE855A6E510}">
      <dgm:prSet/>
      <dgm:spPr/>
      <dgm:t>
        <a:bodyPr/>
        <a:lstStyle/>
        <a:p>
          <a:endParaRPr lang="en-US"/>
        </a:p>
      </dgm:t>
    </dgm:pt>
    <dgm:pt modelId="{93EE53B3-4FC5-4C02-B05E-858CC3E89578}" type="sibTrans" cxnId="{793A60D5-6A11-4726-B916-8CE855A6E510}">
      <dgm:prSet/>
      <dgm:spPr/>
      <dgm:t>
        <a:bodyPr/>
        <a:lstStyle/>
        <a:p>
          <a:endParaRPr lang="en-US"/>
        </a:p>
      </dgm:t>
    </dgm:pt>
    <dgm:pt modelId="{F3EC9A2F-4760-4F81-BFD6-2A8DC30E153C}">
      <dgm:prSet phldrT="[Text]"/>
      <dgm:spPr>
        <a:solidFill>
          <a:srgbClr val="21A0D2"/>
        </a:solidFill>
      </dgm:spPr>
      <dgm:t>
        <a:bodyPr/>
        <a:lstStyle/>
        <a:p>
          <a:r>
            <a:rPr lang="en-US" dirty="0"/>
            <a:t>Systems</a:t>
          </a:r>
        </a:p>
      </dgm:t>
    </dgm:pt>
    <dgm:pt modelId="{03ED2DB8-1AFF-481D-AFCA-4F1B7F641442}" type="parTrans" cxnId="{8330A09C-DBB1-4D40-BD6A-40F8A326E4CB}">
      <dgm:prSet/>
      <dgm:spPr/>
      <dgm:t>
        <a:bodyPr/>
        <a:lstStyle/>
        <a:p>
          <a:endParaRPr lang="en-US"/>
        </a:p>
      </dgm:t>
    </dgm:pt>
    <dgm:pt modelId="{58D32DF8-C888-46A5-9BB6-B863FB5176D9}" type="sibTrans" cxnId="{8330A09C-DBB1-4D40-BD6A-40F8A326E4CB}">
      <dgm:prSet/>
      <dgm:spPr/>
      <dgm:t>
        <a:bodyPr/>
        <a:lstStyle/>
        <a:p>
          <a:endParaRPr lang="en-US"/>
        </a:p>
      </dgm:t>
    </dgm:pt>
    <dgm:pt modelId="{0DA27FDC-2FF5-44EA-9D78-EDC2F48E2391}">
      <dgm:prSet phldrT="[Text]"/>
      <dgm:spPr>
        <a:solidFill>
          <a:srgbClr val="21A0D2"/>
        </a:solidFill>
      </dgm:spPr>
      <dgm:t>
        <a:bodyPr/>
        <a:lstStyle/>
        <a:p>
          <a:r>
            <a:rPr lang="en-US" dirty="0"/>
            <a:t>SOPs</a:t>
          </a:r>
        </a:p>
      </dgm:t>
    </dgm:pt>
    <dgm:pt modelId="{29B80819-2B82-4473-9AC8-7CEE2263B19E}" type="parTrans" cxnId="{1D3F2108-5A05-4AED-9A1C-F1892B8CC3A2}">
      <dgm:prSet/>
      <dgm:spPr/>
      <dgm:t>
        <a:bodyPr/>
        <a:lstStyle/>
        <a:p>
          <a:endParaRPr lang="en-US"/>
        </a:p>
      </dgm:t>
    </dgm:pt>
    <dgm:pt modelId="{66AD2FCE-AFA4-465C-92C6-F2C2CDDB586C}" type="sibTrans" cxnId="{1D3F2108-5A05-4AED-9A1C-F1892B8CC3A2}">
      <dgm:prSet/>
      <dgm:spPr/>
      <dgm:t>
        <a:bodyPr/>
        <a:lstStyle/>
        <a:p>
          <a:endParaRPr lang="en-US"/>
        </a:p>
      </dgm:t>
    </dgm:pt>
    <dgm:pt modelId="{6C30FD3E-36E0-4472-90BF-9B3CCDE44F73}">
      <dgm:prSet phldrT="[Text]"/>
      <dgm:spPr>
        <a:solidFill>
          <a:srgbClr val="21A0D2"/>
        </a:solidFill>
      </dgm:spPr>
      <dgm:t>
        <a:bodyPr/>
        <a:lstStyle/>
        <a:p>
          <a:r>
            <a:rPr lang="en-US" dirty="0"/>
            <a:t>Standing meetings</a:t>
          </a:r>
        </a:p>
      </dgm:t>
    </dgm:pt>
    <dgm:pt modelId="{490C0BFA-F296-4D38-8A39-10B54E53BE36}" type="parTrans" cxnId="{0AD2556B-08D9-4B05-9149-31ACC93D35FC}">
      <dgm:prSet/>
      <dgm:spPr/>
      <dgm:t>
        <a:bodyPr/>
        <a:lstStyle/>
        <a:p>
          <a:endParaRPr lang="en-US"/>
        </a:p>
      </dgm:t>
    </dgm:pt>
    <dgm:pt modelId="{7FE9EF59-5309-4140-8824-2C87D6B91C4F}" type="sibTrans" cxnId="{0AD2556B-08D9-4B05-9149-31ACC93D35FC}">
      <dgm:prSet/>
      <dgm:spPr/>
      <dgm:t>
        <a:bodyPr/>
        <a:lstStyle/>
        <a:p>
          <a:endParaRPr lang="en-US"/>
        </a:p>
      </dgm:t>
    </dgm:pt>
    <dgm:pt modelId="{47126B69-6E12-4788-A489-36E3AF3592C7}" type="pres">
      <dgm:prSet presAssocID="{A8D17BBF-3814-4FA0-AEC0-25683DC2EDA8}" presName="cycle" presStyleCnt="0">
        <dgm:presLayoutVars>
          <dgm:chMax val="1"/>
          <dgm:dir/>
          <dgm:animLvl val="ctr"/>
          <dgm:resizeHandles val="exact"/>
        </dgm:presLayoutVars>
      </dgm:prSet>
      <dgm:spPr/>
    </dgm:pt>
    <dgm:pt modelId="{FC8665CD-388B-4628-BBCE-48F0AD5D43F3}" type="pres">
      <dgm:prSet presAssocID="{E3A79240-1842-4062-B6EE-69565439126B}" presName="centerShape" presStyleLbl="node0" presStyleIdx="0" presStyleCnt="1" custLinFactNeighborX="25816" custLinFactNeighborY="1538"/>
      <dgm:spPr/>
    </dgm:pt>
    <dgm:pt modelId="{5BCEFDDE-90C1-4B7F-9991-B7E94D98BB01}" type="pres">
      <dgm:prSet presAssocID="{F241E672-8AFF-4E53-90FE-BC196DA6FAC5}" presName="Name9" presStyleLbl="parChTrans1D2" presStyleIdx="0" presStyleCnt="5"/>
      <dgm:spPr/>
    </dgm:pt>
    <dgm:pt modelId="{6FC57559-1E13-477B-B320-A868E24D5029}" type="pres">
      <dgm:prSet presAssocID="{F241E672-8AFF-4E53-90FE-BC196DA6FAC5}" presName="connTx" presStyleLbl="parChTrans1D2" presStyleIdx="0" presStyleCnt="5"/>
      <dgm:spPr/>
    </dgm:pt>
    <dgm:pt modelId="{DEFBC883-FA94-4948-9267-09AAD8B9D00C}" type="pres">
      <dgm:prSet presAssocID="{9F41A7B1-6F69-45E8-B630-40AB5B1E514E}" presName="node" presStyleLbl="node1" presStyleIdx="0" presStyleCnt="5" custRadScaleRad="105763" custRadScaleInc="-71106">
        <dgm:presLayoutVars>
          <dgm:bulletEnabled val="1"/>
        </dgm:presLayoutVars>
      </dgm:prSet>
      <dgm:spPr/>
    </dgm:pt>
    <dgm:pt modelId="{63EF3CC2-BEF5-44AC-A7DF-5446C607D1E6}" type="pres">
      <dgm:prSet presAssocID="{1EB92DF0-F025-4E7E-81A0-F6A298AF95CD}" presName="Name9" presStyleLbl="parChTrans1D2" presStyleIdx="1" presStyleCnt="5"/>
      <dgm:spPr/>
    </dgm:pt>
    <dgm:pt modelId="{5ECFF86B-B9D3-43F9-974D-FBBCB2C7535D}" type="pres">
      <dgm:prSet presAssocID="{1EB92DF0-F025-4E7E-81A0-F6A298AF95CD}" presName="connTx" presStyleLbl="parChTrans1D2" presStyleIdx="1" presStyleCnt="5"/>
      <dgm:spPr/>
    </dgm:pt>
    <dgm:pt modelId="{BB7E9EFC-1ADC-45D5-8986-318D27481EB3}" type="pres">
      <dgm:prSet presAssocID="{D4F9C17A-A576-4401-AB06-2AC1ADDEE4DF}" presName="node" presStyleLbl="node1" presStyleIdx="1" presStyleCnt="5" custRadScaleRad="102296" custRadScaleInc="-127791">
        <dgm:presLayoutVars>
          <dgm:bulletEnabled val="1"/>
        </dgm:presLayoutVars>
      </dgm:prSet>
      <dgm:spPr/>
    </dgm:pt>
    <dgm:pt modelId="{9BD34EED-FB20-472C-9481-0AFF1E7F3E14}" type="pres">
      <dgm:prSet presAssocID="{03ED2DB8-1AFF-481D-AFCA-4F1B7F641442}" presName="Name9" presStyleLbl="parChTrans1D2" presStyleIdx="2" presStyleCnt="5"/>
      <dgm:spPr/>
    </dgm:pt>
    <dgm:pt modelId="{184C7B32-95BF-489E-A4DA-B88E957456DE}" type="pres">
      <dgm:prSet presAssocID="{03ED2DB8-1AFF-481D-AFCA-4F1B7F641442}" presName="connTx" presStyleLbl="parChTrans1D2" presStyleIdx="2" presStyleCnt="5"/>
      <dgm:spPr/>
    </dgm:pt>
    <dgm:pt modelId="{3EB5F1E8-2B1F-47FB-A370-E107D63CCEE7}" type="pres">
      <dgm:prSet presAssocID="{F3EC9A2F-4760-4F81-BFD6-2A8DC30E153C}" presName="node" presStyleLbl="node1" presStyleIdx="2" presStyleCnt="5" custRadScaleRad="89479" custRadScaleInc="113539">
        <dgm:presLayoutVars>
          <dgm:bulletEnabled val="1"/>
        </dgm:presLayoutVars>
      </dgm:prSet>
      <dgm:spPr/>
    </dgm:pt>
    <dgm:pt modelId="{0153545D-F25A-419A-8F5F-F32F21886B37}" type="pres">
      <dgm:prSet presAssocID="{29B80819-2B82-4473-9AC8-7CEE2263B19E}" presName="Name9" presStyleLbl="parChTrans1D2" presStyleIdx="3" presStyleCnt="5"/>
      <dgm:spPr/>
    </dgm:pt>
    <dgm:pt modelId="{DFCF1F3E-6657-4531-9D75-B60B169F73F9}" type="pres">
      <dgm:prSet presAssocID="{29B80819-2B82-4473-9AC8-7CEE2263B19E}" presName="connTx" presStyleLbl="parChTrans1D2" presStyleIdx="3" presStyleCnt="5"/>
      <dgm:spPr/>
    </dgm:pt>
    <dgm:pt modelId="{6C6BF8F3-07BF-4048-AE4A-350A3717DE67}" type="pres">
      <dgm:prSet presAssocID="{0DA27FDC-2FF5-44EA-9D78-EDC2F48E2391}" presName="node" presStyleLbl="node1" presStyleIdx="3" presStyleCnt="5" custRadScaleRad="99350" custRadScaleInc="64824">
        <dgm:presLayoutVars>
          <dgm:bulletEnabled val="1"/>
        </dgm:presLayoutVars>
      </dgm:prSet>
      <dgm:spPr/>
    </dgm:pt>
    <dgm:pt modelId="{C5F0E4DD-2907-4D16-B21D-A99C8CF39331}" type="pres">
      <dgm:prSet presAssocID="{490C0BFA-F296-4D38-8A39-10B54E53BE36}" presName="Name9" presStyleLbl="parChTrans1D2" presStyleIdx="4" presStyleCnt="5"/>
      <dgm:spPr/>
    </dgm:pt>
    <dgm:pt modelId="{D0211304-6327-4AD7-AA0D-7AB23721109A}" type="pres">
      <dgm:prSet presAssocID="{490C0BFA-F296-4D38-8A39-10B54E53BE36}" presName="connTx" presStyleLbl="parChTrans1D2" presStyleIdx="4" presStyleCnt="5"/>
      <dgm:spPr/>
    </dgm:pt>
    <dgm:pt modelId="{FF04853A-3837-4B2D-A7FE-66ADE11B5B29}" type="pres">
      <dgm:prSet presAssocID="{6C30FD3E-36E0-4472-90BF-9B3CCDE44F73}" presName="node" presStyleLbl="node1" presStyleIdx="4" presStyleCnt="5">
        <dgm:presLayoutVars>
          <dgm:bulletEnabled val="1"/>
        </dgm:presLayoutVars>
      </dgm:prSet>
      <dgm:spPr/>
    </dgm:pt>
  </dgm:ptLst>
  <dgm:cxnLst>
    <dgm:cxn modelId="{1D3F2108-5A05-4AED-9A1C-F1892B8CC3A2}" srcId="{E3A79240-1842-4062-B6EE-69565439126B}" destId="{0DA27FDC-2FF5-44EA-9D78-EDC2F48E2391}" srcOrd="3" destOrd="0" parTransId="{29B80819-2B82-4473-9AC8-7CEE2263B19E}" sibTransId="{66AD2FCE-AFA4-465C-92C6-F2C2CDDB586C}"/>
    <dgm:cxn modelId="{6235B10A-5B50-40DF-914F-D1750C24C111}" type="presOf" srcId="{F3EC9A2F-4760-4F81-BFD6-2A8DC30E153C}" destId="{3EB5F1E8-2B1F-47FB-A370-E107D63CCEE7}" srcOrd="0" destOrd="0" presId="urn:microsoft.com/office/officeart/2005/8/layout/radial1"/>
    <dgm:cxn modelId="{2756F10A-B58D-4143-8747-10A9DE5A7EAE}" type="presOf" srcId="{D4F9C17A-A576-4401-AB06-2AC1ADDEE4DF}" destId="{BB7E9EFC-1ADC-45D5-8986-318D27481EB3}" srcOrd="0" destOrd="0" presId="urn:microsoft.com/office/officeart/2005/8/layout/radial1"/>
    <dgm:cxn modelId="{99D0AF15-AFA7-4FF9-8E3F-844930E13DE0}" type="presOf" srcId="{F241E672-8AFF-4E53-90FE-BC196DA6FAC5}" destId="{5BCEFDDE-90C1-4B7F-9991-B7E94D98BB01}" srcOrd="0" destOrd="0" presId="urn:microsoft.com/office/officeart/2005/8/layout/radial1"/>
    <dgm:cxn modelId="{13A8E21D-EA7E-467B-990D-9C788681930A}" type="presOf" srcId="{29B80819-2B82-4473-9AC8-7CEE2263B19E}" destId="{0153545D-F25A-419A-8F5F-F32F21886B37}" srcOrd="0" destOrd="0" presId="urn:microsoft.com/office/officeart/2005/8/layout/radial1"/>
    <dgm:cxn modelId="{B04C2124-B673-4469-B18D-8B37D026DD9F}" type="presOf" srcId="{03ED2DB8-1AFF-481D-AFCA-4F1B7F641442}" destId="{9BD34EED-FB20-472C-9481-0AFF1E7F3E14}" srcOrd="0" destOrd="0" presId="urn:microsoft.com/office/officeart/2005/8/layout/radial1"/>
    <dgm:cxn modelId="{7E194B3F-534F-4744-AEDB-23AB267A7324}" type="presOf" srcId="{29B80819-2B82-4473-9AC8-7CEE2263B19E}" destId="{DFCF1F3E-6657-4531-9D75-B60B169F73F9}" srcOrd="1" destOrd="0" presId="urn:microsoft.com/office/officeart/2005/8/layout/radial1"/>
    <dgm:cxn modelId="{9F241D42-8BE1-4328-84D4-25734AA4ACF4}" type="presOf" srcId="{F241E672-8AFF-4E53-90FE-BC196DA6FAC5}" destId="{6FC57559-1E13-477B-B320-A868E24D5029}" srcOrd="1" destOrd="0" presId="urn:microsoft.com/office/officeart/2005/8/layout/radial1"/>
    <dgm:cxn modelId="{0AD2556B-08D9-4B05-9149-31ACC93D35FC}" srcId="{E3A79240-1842-4062-B6EE-69565439126B}" destId="{6C30FD3E-36E0-4472-90BF-9B3CCDE44F73}" srcOrd="4" destOrd="0" parTransId="{490C0BFA-F296-4D38-8A39-10B54E53BE36}" sibTransId="{7FE9EF59-5309-4140-8824-2C87D6B91C4F}"/>
    <dgm:cxn modelId="{45158C6B-DE93-4C51-92D9-932EAB041A0C}" type="presOf" srcId="{1EB92DF0-F025-4E7E-81A0-F6A298AF95CD}" destId="{5ECFF86B-B9D3-43F9-974D-FBBCB2C7535D}" srcOrd="1" destOrd="0" presId="urn:microsoft.com/office/officeart/2005/8/layout/radial1"/>
    <dgm:cxn modelId="{77130451-886C-4F34-9631-97A49B67E9F7}" srcId="{A8D17BBF-3814-4FA0-AEC0-25683DC2EDA8}" destId="{E3A79240-1842-4062-B6EE-69565439126B}" srcOrd="0" destOrd="0" parTransId="{A069D491-A3C8-4D70-9531-F7D5466D58A7}" sibTransId="{1D244D56-D184-4202-BB1B-DEA8EEFBB79D}"/>
    <dgm:cxn modelId="{2E1E4372-205D-4179-BC49-BFA83C32DFE5}" type="presOf" srcId="{A8D17BBF-3814-4FA0-AEC0-25683DC2EDA8}" destId="{47126B69-6E12-4788-A489-36E3AF3592C7}" srcOrd="0" destOrd="0" presId="urn:microsoft.com/office/officeart/2005/8/layout/radial1"/>
    <dgm:cxn modelId="{D19B7F7F-7AA6-4290-ADF7-1A1506C5BAD1}" type="presOf" srcId="{490C0BFA-F296-4D38-8A39-10B54E53BE36}" destId="{D0211304-6327-4AD7-AA0D-7AB23721109A}" srcOrd="1" destOrd="0" presId="urn:microsoft.com/office/officeart/2005/8/layout/radial1"/>
    <dgm:cxn modelId="{4A6C3287-2D00-4ECE-A4BD-BC7C63CF149B}" srcId="{E3A79240-1842-4062-B6EE-69565439126B}" destId="{9F41A7B1-6F69-45E8-B630-40AB5B1E514E}" srcOrd="0" destOrd="0" parTransId="{F241E672-8AFF-4E53-90FE-BC196DA6FAC5}" sibTransId="{D7F1D581-2F33-48C9-9875-922D5A0EC47D}"/>
    <dgm:cxn modelId="{02B99189-1E3E-4866-AC75-EC8D2AD467B9}" type="presOf" srcId="{0DA27FDC-2FF5-44EA-9D78-EDC2F48E2391}" destId="{6C6BF8F3-07BF-4048-AE4A-350A3717DE67}" srcOrd="0" destOrd="0" presId="urn:microsoft.com/office/officeart/2005/8/layout/radial1"/>
    <dgm:cxn modelId="{CE7D578C-C1ED-47BA-B781-1A87D0F645DE}" type="presOf" srcId="{490C0BFA-F296-4D38-8A39-10B54E53BE36}" destId="{C5F0E4DD-2907-4D16-B21D-A99C8CF39331}" srcOrd="0" destOrd="0" presId="urn:microsoft.com/office/officeart/2005/8/layout/radial1"/>
    <dgm:cxn modelId="{05782399-A39F-4D41-9E2C-F5F444E35F0E}" type="presOf" srcId="{1EB92DF0-F025-4E7E-81A0-F6A298AF95CD}" destId="{63EF3CC2-BEF5-44AC-A7DF-5446C607D1E6}" srcOrd="0" destOrd="0" presId="urn:microsoft.com/office/officeart/2005/8/layout/radial1"/>
    <dgm:cxn modelId="{A01C3299-3EF3-4AE6-BF0C-01A7959A87E2}" type="presOf" srcId="{6C30FD3E-36E0-4472-90BF-9B3CCDE44F73}" destId="{FF04853A-3837-4B2D-A7FE-66ADE11B5B29}" srcOrd="0" destOrd="0" presId="urn:microsoft.com/office/officeart/2005/8/layout/radial1"/>
    <dgm:cxn modelId="{8330A09C-DBB1-4D40-BD6A-40F8A326E4CB}" srcId="{E3A79240-1842-4062-B6EE-69565439126B}" destId="{F3EC9A2F-4760-4F81-BFD6-2A8DC30E153C}" srcOrd="2" destOrd="0" parTransId="{03ED2DB8-1AFF-481D-AFCA-4F1B7F641442}" sibTransId="{58D32DF8-C888-46A5-9BB6-B863FB5176D9}"/>
    <dgm:cxn modelId="{B4703FA6-E0CD-4184-877B-1F14C5A47ED7}" type="presOf" srcId="{E3A79240-1842-4062-B6EE-69565439126B}" destId="{FC8665CD-388B-4628-BBCE-48F0AD5D43F3}" srcOrd="0" destOrd="0" presId="urn:microsoft.com/office/officeart/2005/8/layout/radial1"/>
    <dgm:cxn modelId="{793A60D5-6A11-4726-B916-8CE855A6E510}" srcId="{E3A79240-1842-4062-B6EE-69565439126B}" destId="{D4F9C17A-A576-4401-AB06-2AC1ADDEE4DF}" srcOrd="1" destOrd="0" parTransId="{1EB92DF0-F025-4E7E-81A0-F6A298AF95CD}" sibTransId="{93EE53B3-4FC5-4C02-B05E-858CC3E89578}"/>
    <dgm:cxn modelId="{EE8A87DB-EE3A-4AC6-B4F9-1DFA919BCD6E}" type="presOf" srcId="{03ED2DB8-1AFF-481D-AFCA-4F1B7F641442}" destId="{184C7B32-95BF-489E-A4DA-B88E957456DE}" srcOrd="1" destOrd="0" presId="urn:microsoft.com/office/officeart/2005/8/layout/radial1"/>
    <dgm:cxn modelId="{54ADA6EE-CF0D-433B-93B8-87BE2AF80A9C}" type="presOf" srcId="{9F41A7B1-6F69-45E8-B630-40AB5B1E514E}" destId="{DEFBC883-FA94-4948-9267-09AAD8B9D00C}" srcOrd="0" destOrd="0" presId="urn:microsoft.com/office/officeart/2005/8/layout/radial1"/>
    <dgm:cxn modelId="{01E707A3-DBF7-4AB0-BFC9-C90BB12BF8C6}" type="presParOf" srcId="{47126B69-6E12-4788-A489-36E3AF3592C7}" destId="{FC8665CD-388B-4628-BBCE-48F0AD5D43F3}" srcOrd="0" destOrd="0" presId="urn:microsoft.com/office/officeart/2005/8/layout/radial1"/>
    <dgm:cxn modelId="{C001C016-F5C3-46A3-8A3D-C4701CE64104}" type="presParOf" srcId="{47126B69-6E12-4788-A489-36E3AF3592C7}" destId="{5BCEFDDE-90C1-4B7F-9991-B7E94D98BB01}" srcOrd="1" destOrd="0" presId="urn:microsoft.com/office/officeart/2005/8/layout/radial1"/>
    <dgm:cxn modelId="{8645A1BF-4C68-4177-809A-7284D4821961}" type="presParOf" srcId="{5BCEFDDE-90C1-4B7F-9991-B7E94D98BB01}" destId="{6FC57559-1E13-477B-B320-A868E24D5029}" srcOrd="0" destOrd="0" presId="urn:microsoft.com/office/officeart/2005/8/layout/radial1"/>
    <dgm:cxn modelId="{EBBBA39A-5D4E-4005-81F0-B9B55F6F92FB}" type="presParOf" srcId="{47126B69-6E12-4788-A489-36E3AF3592C7}" destId="{DEFBC883-FA94-4948-9267-09AAD8B9D00C}" srcOrd="2" destOrd="0" presId="urn:microsoft.com/office/officeart/2005/8/layout/radial1"/>
    <dgm:cxn modelId="{BB0ABC57-820F-4C59-89F9-6C56EA0C1C72}" type="presParOf" srcId="{47126B69-6E12-4788-A489-36E3AF3592C7}" destId="{63EF3CC2-BEF5-44AC-A7DF-5446C607D1E6}" srcOrd="3" destOrd="0" presId="urn:microsoft.com/office/officeart/2005/8/layout/radial1"/>
    <dgm:cxn modelId="{0DCF37F8-7CFF-4984-A3EE-484F3E726073}" type="presParOf" srcId="{63EF3CC2-BEF5-44AC-A7DF-5446C607D1E6}" destId="{5ECFF86B-B9D3-43F9-974D-FBBCB2C7535D}" srcOrd="0" destOrd="0" presId="urn:microsoft.com/office/officeart/2005/8/layout/radial1"/>
    <dgm:cxn modelId="{9EF24CA4-39CA-4420-AE63-97DCC9340790}" type="presParOf" srcId="{47126B69-6E12-4788-A489-36E3AF3592C7}" destId="{BB7E9EFC-1ADC-45D5-8986-318D27481EB3}" srcOrd="4" destOrd="0" presId="urn:microsoft.com/office/officeart/2005/8/layout/radial1"/>
    <dgm:cxn modelId="{50F07CA3-5305-4D0E-A7FA-D30B38243276}" type="presParOf" srcId="{47126B69-6E12-4788-A489-36E3AF3592C7}" destId="{9BD34EED-FB20-472C-9481-0AFF1E7F3E14}" srcOrd="5" destOrd="0" presId="urn:microsoft.com/office/officeart/2005/8/layout/radial1"/>
    <dgm:cxn modelId="{40649FBA-6E3D-422E-80FE-FA1B0BA2AA1D}" type="presParOf" srcId="{9BD34EED-FB20-472C-9481-0AFF1E7F3E14}" destId="{184C7B32-95BF-489E-A4DA-B88E957456DE}" srcOrd="0" destOrd="0" presId="urn:microsoft.com/office/officeart/2005/8/layout/radial1"/>
    <dgm:cxn modelId="{B74BB96D-7CDD-4BAC-85FF-E9E0577428A5}" type="presParOf" srcId="{47126B69-6E12-4788-A489-36E3AF3592C7}" destId="{3EB5F1E8-2B1F-47FB-A370-E107D63CCEE7}" srcOrd="6" destOrd="0" presId="urn:microsoft.com/office/officeart/2005/8/layout/radial1"/>
    <dgm:cxn modelId="{F7C65DDC-3CA0-4225-9D20-41E338D95169}" type="presParOf" srcId="{47126B69-6E12-4788-A489-36E3AF3592C7}" destId="{0153545D-F25A-419A-8F5F-F32F21886B37}" srcOrd="7" destOrd="0" presId="urn:microsoft.com/office/officeart/2005/8/layout/radial1"/>
    <dgm:cxn modelId="{82071EEB-DAEE-411C-B75F-A69136D0E378}" type="presParOf" srcId="{0153545D-F25A-419A-8F5F-F32F21886B37}" destId="{DFCF1F3E-6657-4531-9D75-B60B169F73F9}" srcOrd="0" destOrd="0" presId="urn:microsoft.com/office/officeart/2005/8/layout/radial1"/>
    <dgm:cxn modelId="{44A9352E-329A-4B61-A237-29808D020987}" type="presParOf" srcId="{47126B69-6E12-4788-A489-36E3AF3592C7}" destId="{6C6BF8F3-07BF-4048-AE4A-350A3717DE67}" srcOrd="8" destOrd="0" presId="urn:microsoft.com/office/officeart/2005/8/layout/radial1"/>
    <dgm:cxn modelId="{FA5820EF-F3C6-4C5E-9191-6B2D46082BE2}" type="presParOf" srcId="{47126B69-6E12-4788-A489-36E3AF3592C7}" destId="{C5F0E4DD-2907-4D16-B21D-A99C8CF39331}" srcOrd="9" destOrd="0" presId="urn:microsoft.com/office/officeart/2005/8/layout/radial1"/>
    <dgm:cxn modelId="{D985AF73-C4BC-468D-82D5-2FA266939D2B}" type="presParOf" srcId="{C5F0E4DD-2907-4D16-B21D-A99C8CF39331}" destId="{D0211304-6327-4AD7-AA0D-7AB23721109A}" srcOrd="0" destOrd="0" presId="urn:microsoft.com/office/officeart/2005/8/layout/radial1"/>
    <dgm:cxn modelId="{3474B2EB-F78F-44D8-A514-D6934E3E0E63}" type="presParOf" srcId="{47126B69-6E12-4788-A489-36E3AF3592C7}" destId="{FF04853A-3837-4B2D-A7FE-66ADE11B5B29}" srcOrd="10" destOrd="0" presId="urn:microsoft.com/office/officeart/2005/8/layout/radia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B92F71-0D3A-43C9-8D78-098194AF1CF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8999E0BD-8F4A-40CA-B0D8-D67ED3AF6776}">
      <dgm:prSet phldrT="[Text]"/>
      <dgm:spPr/>
      <dgm:t>
        <a:bodyPr/>
        <a:lstStyle/>
        <a:p>
          <a:r>
            <a:rPr lang="en-US" dirty="0"/>
            <a:t>Quality </a:t>
          </a:r>
          <a:r>
            <a:rPr lang="en-US" dirty="0" err="1"/>
            <a:t>Mgt</a:t>
          </a:r>
          <a:endParaRPr lang="en-US" dirty="0"/>
        </a:p>
      </dgm:t>
    </dgm:pt>
    <dgm:pt modelId="{0F430381-5EE7-48A2-BE88-DBEEE4A17966}" type="parTrans" cxnId="{2AC48884-F1E0-4D90-8AF9-6627A601475C}">
      <dgm:prSet/>
      <dgm:spPr/>
      <dgm:t>
        <a:bodyPr/>
        <a:lstStyle/>
        <a:p>
          <a:endParaRPr lang="en-US"/>
        </a:p>
      </dgm:t>
    </dgm:pt>
    <dgm:pt modelId="{6B5C57BF-0059-41FE-AA09-F733AC5F8031}" type="sibTrans" cxnId="{2AC48884-F1E0-4D90-8AF9-6627A601475C}">
      <dgm:prSet/>
      <dgm:spPr/>
      <dgm:t>
        <a:bodyPr/>
        <a:lstStyle/>
        <a:p>
          <a:endParaRPr lang="en-US"/>
        </a:p>
      </dgm:t>
    </dgm:pt>
    <dgm:pt modelId="{565D7D6F-BA44-4B6D-BF36-BEF521C0ED18}">
      <dgm:prSet phldrT="[Text]"/>
      <dgm:spPr/>
      <dgm:t>
        <a:bodyPr/>
        <a:lstStyle/>
        <a:p>
          <a:r>
            <a:rPr lang="en-US" dirty="0"/>
            <a:t>Global head</a:t>
          </a:r>
        </a:p>
      </dgm:t>
    </dgm:pt>
    <dgm:pt modelId="{7DCFD47F-64E3-4195-93B1-D67D8A29C4B4}" type="parTrans" cxnId="{198CE53C-06D1-45C1-A8FC-704C0CA74B87}">
      <dgm:prSet/>
      <dgm:spPr/>
      <dgm:t>
        <a:bodyPr/>
        <a:lstStyle/>
        <a:p>
          <a:endParaRPr lang="en-US"/>
        </a:p>
      </dgm:t>
    </dgm:pt>
    <dgm:pt modelId="{3349288A-BF3C-4DCD-85FA-A97C482F6708}" type="sibTrans" cxnId="{198CE53C-06D1-45C1-A8FC-704C0CA74B87}">
      <dgm:prSet/>
      <dgm:spPr/>
      <dgm:t>
        <a:bodyPr/>
        <a:lstStyle/>
        <a:p>
          <a:endParaRPr lang="en-US"/>
        </a:p>
      </dgm:t>
    </dgm:pt>
    <dgm:pt modelId="{AEAF2439-B632-4541-90CE-36FD3B50E2BE}">
      <dgm:prSet phldrT="[Text]"/>
      <dgm:spPr/>
      <dgm:t>
        <a:bodyPr/>
        <a:lstStyle/>
        <a:p>
          <a:r>
            <a:rPr lang="en-US" dirty="0" err="1"/>
            <a:t>GMP</a:t>
          </a:r>
          <a:r>
            <a:rPr lang="en-US" dirty="0"/>
            <a:t> Lead</a:t>
          </a:r>
        </a:p>
      </dgm:t>
    </dgm:pt>
    <dgm:pt modelId="{A1B366A5-8C4F-4F94-AC77-EE3BACCCDD31}" type="parTrans" cxnId="{8DD73767-4EA4-4C02-B057-7940C6858A48}">
      <dgm:prSet/>
      <dgm:spPr/>
      <dgm:t>
        <a:bodyPr/>
        <a:lstStyle/>
        <a:p>
          <a:endParaRPr lang="en-US"/>
        </a:p>
      </dgm:t>
    </dgm:pt>
    <dgm:pt modelId="{355D91D0-1B6C-46B5-AF0E-8D7F93B97CD0}" type="sibTrans" cxnId="{8DD73767-4EA4-4C02-B057-7940C6858A48}">
      <dgm:prSet/>
      <dgm:spPr/>
      <dgm:t>
        <a:bodyPr/>
        <a:lstStyle/>
        <a:p>
          <a:endParaRPr lang="en-US"/>
        </a:p>
      </dgm:t>
    </dgm:pt>
    <dgm:pt modelId="{2D8F75CA-4888-40AE-8829-6A075674EF07}">
      <dgm:prSet phldrT="[Text]"/>
      <dgm:spPr/>
      <dgm:t>
        <a:bodyPr/>
        <a:lstStyle/>
        <a:p>
          <a:r>
            <a:rPr lang="en-US" dirty="0"/>
            <a:t>Regional leaders</a:t>
          </a:r>
        </a:p>
      </dgm:t>
    </dgm:pt>
    <dgm:pt modelId="{CCC9AE2B-88E3-4813-8BDF-D5C63582CD30}" type="sibTrans" cxnId="{C1D65B12-8BAF-407A-B312-9A2F76833952}">
      <dgm:prSet/>
      <dgm:spPr/>
      <dgm:t>
        <a:bodyPr/>
        <a:lstStyle/>
        <a:p>
          <a:endParaRPr lang="en-US"/>
        </a:p>
      </dgm:t>
    </dgm:pt>
    <dgm:pt modelId="{CB08D2E1-6CD2-4A8C-ACE2-818D6FA64A61}" type="parTrans" cxnId="{C1D65B12-8BAF-407A-B312-9A2F76833952}">
      <dgm:prSet/>
      <dgm:spPr/>
      <dgm:t>
        <a:bodyPr/>
        <a:lstStyle/>
        <a:p>
          <a:endParaRPr lang="en-US"/>
        </a:p>
      </dgm:t>
    </dgm:pt>
    <dgm:pt modelId="{F9E597F8-A1F1-4D1D-80E2-E6BC7D0A4AE9}" type="pres">
      <dgm:prSet presAssocID="{94B92F71-0D3A-43C9-8D78-098194AF1CF0}" presName="cycle" presStyleCnt="0">
        <dgm:presLayoutVars>
          <dgm:chMax val="1"/>
          <dgm:dir/>
          <dgm:animLvl val="ctr"/>
          <dgm:resizeHandles val="exact"/>
        </dgm:presLayoutVars>
      </dgm:prSet>
      <dgm:spPr/>
    </dgm:pt>
    <dgm:pt modelId="{B34510FD-3D0C-4D15-AB97-E1C1FBA4CF92}" type="pres">
      <dgm:prSet presAssocID="{8999E0BD-8F4A-40CA-B0D8-D67ED3AF6776}" presName="centerShape" presStyleLbl="node0" presStyleIdx="0" presStyleCnt="1"/>
      <dgm:spPr/>
    </dgm:pt>
    <dgm:pt modelId="{A52F8C94-0DF0-448A-BE6E-F936CBDC03A1}" type="pres">
      <dgm:prSet presAssocID="{7DCFD47F-64E3-4195-93B1-D67D8A29C4B4}" presName="Name9" presStyleLbl="parChTrans1D2" presStyleIdx="0" presStyleCnt="3"/>
      <dgm:spPr/>
    </dgm:pt>
    <dgm:pt modelId="{41BD638F-B86A-4E9E-949C-CB862DF9F328}" type="pres">
      <dgm:prSet presAssocID="{7DCFD47F-64E3-4195-93B1-D67D8A29C4B4}" presName="connTx" presStyleLbl="parChTrans1D2" presStyleIdx="0" presStyleCnt="3"/>
      <dgm:spPr/>
    </dgm:pt>
    <dgm:pt modelId="{CE3A1BE3-15EF-4A62-A06C-99432EB39C7B}" type="pres">
      <dgm:prSet presAssocID="{565D7D6F-BA44-4B6D-BF36-BEF521C0ED18}" presName="node" presStyleLbl="node1" presStyleIdx="0" presStyleCnt="3">
        <dgm:presLayoutVars>
          <dgm:bulletEnabled val="1"/>
        </dgm:presLayoutVars>
      </dgm:prSet>
      <dgm:spPr/>
    </dgm:pt>
    <dgm:pt modelId="{79B8D6EB-0B8B-4DD7-BD2E-D91B75417863}" type="pres">
      <dgm:prSet presAssocID="{A1B366A5-8C4F-4F94-AC77-EE3BACCCDD31}" presName="Name9" presStyleLbl="parChTrans1D2" presStyleIdx="1" presStyleCnt="3"/>
      <dgm:spPr/>
    </dgm:pt>
    <dgm:pt modelId="{4DBB3AD2-F298-4241-8823-D6B5D3889843}" type="pres">
      <dgm:prSet presAssocID="{A1B366A5-8C4F-4F94-AC77-EE3BACCCDD31}" presName="connTx" presStyleLbl="parChTrans1D2" presStyleIdx="1" presStyleCnt="3"/>
      <dgm:spPr/>
    </dgm:pt>
    <dgm:pt modelId="{D355C76F-5A85-4598-8A29-641AFEA00740}" type="pres">
      <dgm:prSet presAssocID="{AEAF2439-B632-4541-90CE-36FD3B50E2BE}" presName="node" presStyleLbl="node1" presStyleIdx="1" presStyleCnt="3" custRadScaleRad="102128" custRadScaleInc="-122279">
        <dgm:presLayoutVars>
          <dgm:bulletEnabled val="1"/>
        </dgm:presLayoutVars>
      </dgm:prSet>
      <dgm:spPr/>
    </dgm:pt>
    <dgm:pt modelId="{45E1F2D6-DE35-44E1-ACE0-3CF94CA26D62}" type="pres">
      <dgm:prSet presAssocID="{CB08D2E1-6CD2-4A8C-ACE2-818D6FA64A61}" presName="Name9" presStyleLbl="parChTrans1D2" presStyleIdx="2" presStyleCnt="3"/>
      <dgm:spPr/>
    </dgm:pt>
    <dgm:pt modelId="{52B23949-B5E3-4D71-98C1-572ECEDF07AB}" type="pres">
      <dgm:prSet presAssocID="{CB08D2E1-6CD2-4A8C-ACE2-818D6FA64A61}" presName="connTx" presStyleLbl="parChTrans1D2" presStyleIdx="2" presStyleCnt="3"/>
      <dgm:spPr/>
    </dgm:pt>
    <dgm:pt modelId="{C2462882-81E1-4D5E-B766-70C7001C400E}" type="pres">
      <dgm:prSet presAssocID="{2D8F75CA-4888-40AE-8829-6A075674EF07}" presName="node" presStyleLbl="node1" presStyleIdx="2" presStyleCnt="3" custRadScaleRad="111539" custRadScaleInc="127114">
        <dgm:presLayoutVars>
          <dgm:bulletEnabled val="1"/>
        </dgm:presLayoutVars>
      </dgm:prSet>
      <dgm:spPr/>
    </dgm:pt>
  </dgm:ptLst>
  <dgm:cxnLst>
    <dgm:cxn modelId="{B5EE4B04-4CC0-4AE2-91D0-C30EF27B9EC9}" type="presOf" srcId="{CB08D2E1-6CD2-4A8C-ACE2-818D6FA64A61}" destId="{52B23949-B5E3-4D71-98C1-572ECEDF07AB}" srcOrd="1" destOrd="0" presId="urn:microsoft.com/office/officeart/2005/8/layout/radial1"/>
    <dgm:cxn modelId="{C1D65B12-8BAF-407A-B312-9A2F76833952}" srcId="{8999E0BD-8F4A-40CA-B0D8-D67ED3AF6776}" destId="{2D8F75CA-4888-40AE-8829-6A075674EF07}" srcOrd="2" destOrd="0" parTransId="{CB08D2E1-6CD2-4A8C-ACE2-818D6FA64A61}" sibTransId="{CCC9AE2B-88E3-4813-8BDF-D5C63582CD30}"/>
    <dgm:cxn modelId="{65D9C217-97B4-4457-958F-F6188AECC5FF}" type="presOf" srcId="{7DCFD47F-64E3-4195-93B1-D67D8A29C4B4}" destId="{41BD638F-B86A-4E9E-949C-CB862DF9F328}" srcOrd="1" destOrd="0" presId="urn:microsoft.com/office/officeart/2005/8/layout/radial1"/>
    <dgm:cxn modelId="{58A53925-233E-413A-A51B-B0365358017F}" type="presOf" srcId="{7DCFD47F-64E3-4195-93B1-D67D8A29C4B4}" destId="{A52F8C94-0DF0-448A-BE6E-F936CBDC03A1}" srcOrd="0" destOrd="0" presId="urn:microsoft.com/office/officeart/2005/8/layout/radial1"/>
    <dgm:cxn modelId="{50FCFB25-3A6F-4D4F-B57C-5D3565EDD6CC}" type="presOf" srcId="{A1B366A5-8C4F-4F94-AC77-EE3BACCCDD31}" destId="{79B8D6EB-0B8B-4DD7-BD2E-D91B75417863}" srcOrd="0" destOrd="0" presId="urn:microsoft.com/office/officeart/2005/8/layout/radial1"/>
    <dgm:cxn modelId="{198CE53C-06D1-45C1-A8FC-704C0CA74B87}" srcId="{8999E0BD-8F4A-40CA-B0D8-D67ED3AF6776}" destId="{565D7D6F-BA44-4B6D-BF36-BEF521C0ED18}" srcOrd="0" destOrd="0" parTransId="{7DCFD47F-64E3-4195-93B1-D67D8A29C4B4}" sibTransId="{3349288A-BF3C-4DCD-85FA-A97C482F6708}"/>
    <dgm:cxn modelId="{8DD73767-4EA4-4C02-B057-7940C6858A48}" srcId="{8999E0BD-8F4A-40CA-B0D8-D67ED3AF6776}" destId="{AEAF2439-B632-4541-90CE-36FD3B50E2BE}" srcOrd="1" destOrd="0" parTransId="{A1B366A5-8C4F-4F94-AC77-EE3BACCCDD31}" sibTransId="{355D91D0-1B6C-46B5-AF0E-8D7F93B97CD0}"/>
    <dgm:cxn modelId="{AD4FB580-C15A-46EC-AA3B-1F988551CC94}" type="presOf" srcId="{CB08D2E1-6CD2-4A8C-ACE2-818D6FA64A61}" destId="{45E1F2D6-DE35-44E1-ACE0-3CF94CA26D62}" srcOrd="0" destOrd="0" presId="urn:microsoft.com/office/officeart/2005/8/layout/radial1"/>
    <dgm:cxn modelId="{6CFD8582-A6E1-48B7-B4AE-F88064D7EF1D}" type="presOf" srcId="{AEAF2439-B632-4541-90CE-36FD3B50E2BE}" destId="{D355C76F-5A85-4598-8A29-641AFEA00740}" srcOrd="0" destOrd="0" presId="urn:microsoft.com/office/officeart/2005/8/layout/radial1"/>
    <dgm:cxn modelId="{2AC48884-F1E0-4D90-8AF9-6627A601475C}" srcId="{94B92F71-0D3A-43C9-8D78-098194AF1CF0}" destId="{8999E0BD-8F4A-40CA-B0D8-D67ED3AF6776}" srcOrd="0" destOrd="0" parTransId="{0F430381-5EE7-48A2-BE88-DBEEE4A17966}" sibTransId="{6B5C57BF-0059-41FE-AA09-F733AC5F8031}"/>
    <dgm:cxn modelId="{A29D21BE-D319-4D44-B15C-24440431D33F}" type="presOf" srcId="{94B92F71-0D3A-43C9-8D78-098194AF1CF0}" destId="{F9E597F8-A1F1-4D1D-80E2-E6BC7D0A4AE9}" srcOrd="0" destOrd="0" presId="urn:microsoft.com/office/officeart/2005/8/layout/radial1"/>
    <dgm:cxn modelId="{9A281DC4-8BB1-4855-974D-FF0349AFB25D}" type="presOf" srcId="{565D7D6F-BA44-4B6D-BF36-BEF521C0ED18}" destId="{CE3A1BE3-15EF-4A62-A06C-99432EB39C7B}" srcOrd="0" destOrd="0" presId="urn:microsoft.com/office/officeart/2005/8/layout/radial1"/>
    <dgm:cxn modelId="{C65986C5-E677-4272-B426-EDDF6D1D4906}" type="presOf" srcId="{2D8F75CA-4888-40AE-8829-6A075674EF07}" destId="{C2462882-81E1-4D5E-B766-70C7001C400E}" srcOrd="0" destOrd="0" presId="urn:microsoft.com/office/officeart/2005/8/layout/radial1"/>
    <dgm:cxn modelId="{20D058DF-48BC-4508-AC91-C16EE776BDD3}" type="presOf" srcId="{8999E0BD-8F4A-40CA-B0D8-D67ED3AF6776}" destId="{B34510FD-3D0C-4D15-AB97-E1C1FBA4CF92}" srcOrd="0" destOrd="0" presId="urn:microsoft.com/office/officeart/2005/8/layout/radial1"/>
    <dgm:cxn modelId="{08AFD4F9-FC4C-478D-A0F9-1476DFA75FB3}" type="presOf" srcId="{A1B366A5-8C4F-4F94-AC77-EE3BACCCDD31}" destId="{4DBB3AD2-F298-4241-8823-D6B5D3889843}" srcOrd="1" destOrd="0" presId="urn:microsoft.com/office/officeart/2005/8/layout/radial1"/>
    <dgm:cxn modelId="{03BBEC61-ED51-4FF9-B61E-2F1DAC8F77C1}" type="presParOf" srcId="{F9E597F8-A1F1-4D1D-80E2-E6BC7D0A4AE9}" destId="{B34510FD-3D0C-4D15-AB97-E1C1FBA4CF92}" srcOrd="0" destOrd="0" presId="urn:microsoft.com/office/officeart/2005/8/layout/radial1"/>
    <dgm:cxn modelId="{11A8BE39-3D5D-40DB-A9C0-4AABAC711B3B}" type="presParOf" srcId="{F9E597F8-A1F1-4D1D-80E2-E6BC7D0A4AE9}" destId="{A52F8C94-0DF0-448A-BE6E-F936CBDC03A1}" srcOrd="1" destOrd="0" presId="urn:microsoft.com/office/officeart/2005/8/layout/radial1"/>
    <dgm:cxn modelId="{80486AE7-B57E-49A1-BB18-F9B50099C7AE}" type="presParOf" srcId="{A52F8C94-0DF0-448A-BE6E-F936CBDC03A1}" destId="{41BD638F-B86A-4E9E-949C-CB862DF9F328}" srcOrd="0" destOrd="0" presId="urn:microsoft.com/office/officeart/2005/8/layout/radial1"/>
    <dgm:cxn modelId="{1471383A-46D4-466C-8845-C7EBDAC4617D}" type="presParOf" srcId="{F9E597F8-A1F1-4D1D-80E2-E6BC7D0A4AE9}" destId="{CE3A1BE3-15EF-4A62-A06C-99432EB39C7B}" srcOrd="2" destOrd="0" presId="urn:microsoft.com/office/officeart/2005/8/layout/radial1"/>
    <dgm:cxn modelId="{7458B94D-850D-42FB-BFD5-A74294E6D477}" type="presParOf" srcId="{F9E597F8-A1F1-4D1D-80E2-E6BC7D0A4AE9}" destId="{79B8D6EB-0B8B-4DD7-BD2E-D91B75417863}" srcOrd="3" destOrd="0" presId="urn:microsoft.com/office/officeart/2005/8/layout/radial1"/>
    <dgm:cxn modelId="{F7FBA90C-9404-4E66-9150-2FF8F4EE1462}" type="presParOf" srcId="{79B8D6EB-0B8B-4DD7-BD2E-D91B75417863}" destId="{4DBB3AD2-F298-4241-8823-D6B5D3889843}" srcOrd="0" destOrd="0" presId="urn:microsoft.com/office/officeart/2005/8/layout/radial1"/>
    <dgm:cxn modelId="{E2D2081B-63EF-4BA7-9BC6-0AE6F92FF756}" type="presParOf" srcId="{F9E597F8-A1F1-4D1D-80E2-E6BC7D0A4AE9}" destId="{D355C76F-5A85-4598-8A29-641AFEA00740}" srcOrd="4" destOrd="0" presId="urn:microsoft.com/office/officeart/2005/8/layout/radial1"/>
    <dgm:cxn modelId="{845A12DD-64A0-4E81-9F81-30B0FD178033}" type="presParOf" srcId="{F9E597F8-A1F1-4D1D-80E2-E6BC7D0A4AE9}" destId="{45E1F2D6-DE35-44E1-ACE0-3CF94CA26D62}" srcOrd="5" destOrd="0" presId="urn:microsoft.com/office/officeart/2005/8/layout/radial1"/>
    <dgm:cxn modelId="{8A3DB63C-0201-4B80-BC69-8F8E5074B360}" type="presParOf" srcId="{45E1F2D6-DE35-44E1-ACE0-3CF94CA26D62}" destId="{52B23949-B5E3-4D71-98C1-572ECEDF07AB}" srcOrd="0" destOrd="0" presId="urn:microsoft.com/office/officeart/2005/8/layout/radial1"/>
    <dgm:cxn modelId="{BA9F143F-EA42-4AD5-900E-295D31D49884}" type="presParOf" srcId="{F9E597F8-A1F1-4D1D-80E2-E6BC7D0A4AE9}" destId="{C2462882-81E1-4D5E-B766-70C7001C400E}" srcOrd="6" destOrd="0" presId="urn:microsoft.com/office/officeart/2005/8/layout/radial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E7115C-3F5D-4A9C-823F-C5EA0803A6E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8A7F0E29-60A4-42DD-8AD5-4097EAE5AE7E}">
      <dgm:prSet phldrT="[Text]"/>
      <dgm:spPr>
        <a:solidFill>
          <a:srgbClr val="00793A"/>
        </a:solidFill>
      </dgm:spPr>
      <dgm:t>
        <a:bodyPr/>
        <a:lstStyle/>
        <a:p>
          <a:r>
            <a:rPr lang="en-US" dirty="0"/>
            <a:t>Sites</a:t>
          </a:r>
        </a:p>
      </dgm:t>
    </dgm:pt>
    <dgm:pt modelId="{AF169159-721F-4DB4-988B-7BCFFAFDDF08}" type="parTrans" cxnId="{64A54256-A99F-49FA-88B8-8D771990AC44}">
      <dgm:prSet/>
      <dgm:spPr/>
      <dgm:t>
        <a:bodyPr/>
        <a:lstStyle/>
        <a:p>
          <a:endParaRPr lang="en-US"/>
        </a:p>
      </dgm:t>
    </dgm:pt>
    <dgm:pt modelId="{5595273A-8D93-467A-A5DB-03E804431F89}" type="sibTrans" cxnId="{64A54256-A99F-49FA-88B8-8D771990AC44}">
      <dgm:prSet/>
      <dgm:spPr/>
      <dgm:t>
        <a:bodyPr/>
        <a:lstStyle/>
        <a:p>
          <a:endParaRPr lang="en-US"/>
        </a:p>
      </dgm:t>
    </dgm:pt>
    <dgm:pt modelId="{967869D5-28A5-41E0-8C3D-521F2D03762F}">
      <dgm:prSet phldrT="[Text]"/>
      <dgm:spPr>
        <a:solidFill>
          <a:srgbClr val="00793A"/>
        </a:solidFill>
      </dgm:spPr>
      <dgm:t>
        <a:bodyPr/>
        <a:lstStyle/>
        <a:p>
          <a:r>
            <a:rPr lang="en-US" dirty="0"/>
            <a:t>Schedulers</a:t>
          </a:r>
        </a:p>
      </dgm:t>
    </dgm:pt>
    <dgm:pt modelId="{89265A09-49C3-4C45-A93A-808AA28DFC1D}" type="parTrans" cxnId="{7AFBF743-4878-414F-8D6A-82932E960E35}">
      <dgm:prSet/>
      <dgm:spPr/>
      <dgm:t>
        <a:bodyPr/>
        <a:lstStyle/>
        <a:p>
          <a:endParaRPr lang="en-US"/>
        </a:p>
      </dgm:t>
    </dgm:pt>
    <dgm:pt modelId="{9B6C9087-7A2B-4DC2-A807-84778C9DDDB9}" type="sibTrans" cxnId="{7AFBF743-4878-414F-8D6A-82932E960E35}">
      <dgm:prSet/>
      <dgm:spPr/>
      <dgm:t>
        <a:bodyPr/>
        <a:lstStyle/>
        <a:p>
          <a:endParaRPr lang="en-US"/>
        </a:p>
      </dgm:t>
    </dgm:pt>
    <dgm:pt modelId="{190000A7-3579-4A7A-9CA7-CD9F53574CF2}">
      <dgm:prSet phldrT="[Text]"/>
      <dgm:spPr>
        <a:solidFill>
          <a:srgbClr val="00793A"/>
        </a:solidFill>
      </dgm:spPr>
      <dgm:t>
        <a:bodyPr/>
        <a:lstStyle/>
        <a:p>
          <a:r>
            <a:rPr lang="en-US" dirty="0"/>
            <a:t>Plant manager</a:t>
          </a:r>
        </a:p>
      </dgm:t>
    </dgm:pt>
    <dgm:pt modelId="{FC9243E4-38B9-40C8-B77B-A0CFEC940908}" type="parTrans" cxnId="{CB95FB71-3EA7-40E1-B767-E18A6536F932}">
      <dgm:prSet/>
      <dgm:spPr/>
      <dgm:t>
        <a:bodyPr/>
        <a:lstStyle/>
        <a:p>
          <a:endParaRPr lang="en-US"/>
        </a:p>
      </dgm:t>
    </dgm:pt>
    <dgm:pt modelId="{531A3719-2525-47BB-9F64-B2F3F8F5CC58}" type="sibTrans" cxnId="{CB95FB71-3EA7-40E1-B767-E18A6536F932}">
      <dgm:prSet/>
      <dgm:spPr/>
      <dgm:t>
        <a:bodyPr/>
        <a:lstStyle/>
        <a:p>
          <a:endParaRPr lang="en-US"/>
        </a:p>
      </dgm:t>
    </dgm:pt>
    <dgm:pt modelId="{FCBCE54B-C58A-47A5-9F75-F1C1ED164F48}">
      <dgm:prSet phldrT="[Text]"/>
      <dgm:spPr>
        <a:solidFill>
          <a:srgbClr val="00793A"/>
        </a:solidFill>
      </dgm:spPr>
      <dgm:t>
        <a:bodyPr/>
        <a:lstStyle/>
        <a:p>
          <a:r>
            <a:rPr lang="en-US" dirty="0"/>
            <a:t>QC Analytical</a:t>
          </a:r>
        </a:p>
      </dgm:t>
    </dgm:pt>
    <dgm:pt modelId="{61DBDD67-683C-4B92-BD38-A6DC5D76D86F}" type="parTrans" cxnId="{85C4153E-2F01-431B-82D9-B7EF2EBF3E27}">
      <dgm:prSet/>
      <dgm:spPr/>
      <dgm:t>
        <a:bodyPr/>
        <a:lstStyle/>
        <a:p>
          <a:endParaRPr lang="en-US"/>
        </a:p>
      </dgm:t>
    </dgm:pt>
    <dgm:pt modelId="{5D897273-922C-4C7D-9DF4-FF8CFCD7360F}" type="sibTrans" cxnId="{85C4153E-2F01-431B-82D9-B7EF2EBF3E27}">
      <dgm:prSet/>
      <dgm:spPr/>
      <dgm:t>
        <a:bodyPr/>
        <a:lstStyle/>
        <a:p>
          <a:endParaRPr lang="en-US"/>
        </a:p>
      </dgm:t>
    </dgm:pt>
    <dgm:pt modelId="{89655FE7-2AE4-4D03-81CF-6BA7885D310E}">
      <dgm:prSet phldrT="[Text]"/>
      <dgm:spPr>
        <a:solidFill>
          <a:srgbClr val="00793A"/>
        </a:solidFill>
      </dgm:spPr>
      <dgm:t>
        <a:bodyPr/>
        <a:lstStyle/>
        <a:p>
          <a:r>
            <a:rPr lang="en-US" dirty="0"/>
            <a:t>Unit </a:t>
          </a:r>
          <a:r>
            <a:rPr lang="en-US" dirty="0" err="1"/>
            <a:t>Mgrs</a:t>
          </a:r>
          <a:endParaRPr lang="en-US" dirty="0"/>
        </a:p>
      </dgm:t>
    </dgm:pt>
    <dgm:pt modelId="{30072AD4-B8E9-4EFD-9052-CDBC236B2A5D}" type="parTrans" cxnId="{8789EFA0-C56D-4FCC-8CF6-C0BAD5C9121A}">
      <dgm:prSet/>
      <dgm:spPr/>
      <dgm:t>
        <a:bodyPr/>
        <a:lstStyle/>
        <a:p>
          <a:endParaRPr lang="en-US"/>
        </a:p>
      </dgm:t>
    </dgm:pt>
    <dgm:pt modelId="{C790C0B7-FB56-4B89-A1AF-85D40E2E9322}" type="sibTrans" cxnId="{8789EFA0-C56D-4FCC-8CF6-C0BAD5C9121A}">
      <dgm:prSet/>
      <dgm:spPr/>
      <dgm:t>
        <a:bodyPr/>
        <a:lstStyle/>
        <a:p>
          <a:endParaRPr lang="en-US"/>
        </a:p>
      </dgm:t>
    </dgm:pt>
    <dgm:pt modelId="{BA4757E8-67DB-44F9-A492-E914D28F29BE}">
      <dgm:prSet phldrT="[Text]"/>
      <dgm:spPr>
        <a:solidFill>
          <a:srgbClr val="00793A"/>
        </a:solidFill>
      </dgm:spPr>
      <dgm:t>
        <a:bodyPr/>
        <a:lstStyle/>
        <a:p>
          <a:r>
            <a:rPr lang="en-US" dirty="0"/>
            <a:t>Plant Engineers</a:t>
          </a:r>
        </a:p>
      </dgm:t>
    </dgm:pt>
    <dgm:pt modelId="{53F2224B-722B-435C-9EE3-5B04F5A2235F}" type="parTrans" cxnId="{8BB4D4DA-CFFD-47E3-918F-6D66C6C52389}">
      <dgm:prSet/>
      <dgm:spPr/>
      <dgm:t>
        <a:bodyPr/>
        <a:lstStyle/>
        <a:p>
          <a:endParaRPr lang="en-US"/>
        </a:p>
      </dgm:t>
    </dgm:pt>
    <dgm:pt modelId="{04741BFE-F179-4B1F-8C26-FF0821518E3E}" type="sibTrans" cxnId="{8BB4D4DA-CFFD-47E3-918F-6D66C6C52389}">
      <dgm:prSet/>
      <dgm:spPr/>
      <dgm:t>
        <a:bodyPr/>
        <a:lstStyle/>
        <a:p>
          <a:endParaRPr lang="en-US"/>
        </a:p>
      </dgm:t>
    </dgm:pt>
    <dgm:pt modelId="{C0A0BD60-F169-4705-A0D8-17250185CAFF}">
      <dgm:prSet phldrT="[Text]"/>
      <dgm:spPr>
        <a:solidFill>
          <a:srgbClr val="00793A"/>
        </a:solidFill>
      </dgm:spPr>
      <dgm:t>
        <a:bodyPr/>
        <a:lstStyle/>
        <a:p>
          <a:r>
            <a:rPr lang="en-US" dirty="0"/>
            <a:t>Site quality</a:t>
          </a:r>
        </a:p>
      </dgm:t>
    </dgm:pt>
    <dgm:pt modelId="{E23E4B97-2552-450D-A94C-E0DD5514C902}" type="parTrans" cxnId="{BF578204-CF7C-427E-9DB2-4FD2A1A01871}">
      <dgm:prSet/>
      <dgm:spPr/>
      <dgm:t>
        <a:bodyPr/>
        <a:lstStyle/>
        <a:p>
          <a:endParaRPr lang="en-US"/>
        </a:p>
      </dgm:t>
    </dgm:pt>
    <dgm:pt modelId="{D51CA147-2DC1-49AB-9367-47E234E23BDE}" type="sibTrans" cxnId="{BF578204-CF7C-427E-9DB2-4FD2A1A01871}">
      <dgm:prSet/>
      <dgm:spPr/>
      <dgm:t>
        <a:bodyPr/>
        <a:lstStyle/>
        <a:p>
          <a:endParaRPr lang="en-US"/>
        </a:p>
      </dgm:t>
    </dgm:pt>
    <dgm:pt modelId="{DF577975-1E45-4B77-82EA-0FC97D20A2A0}" type="pres">
      <dgm:prSet presAssocID="{BAE7115C-3F5D-4A9C-823F-C5EA0803A6E0}" presName="cycle" presStyleCnt="0">
        <dgm:presLayoutVars>
          <dgm:chMax val="1"/>
          <dgm:dir/>
          <dgm:animLvl val="ctr"/>
          <dgm:resizeHandles val="exact"/>
        </dgm:presLayoutVars>
      </dgm:prSet>
      <dgm:spPr/>
    </dgm:pt>
    <dgm:pt modelId="{59F73A2B-BE90-4B98-904E-E37DF77EC537}" type="pres">
      <dgm:prSet presAssocID="{8A7F0E29-60A4-42DD-8AD5-4097EAE5AE7E}" presName="centerShape" presStyleLbl="node0" presStyleIdx="0" presStyleCnt="1"/>
      <dgm:spPr/>
    </dgm:pt>
    <dgm:pt modelId="{F86E9CE2-4068-4EA5-9D99-EFCBE6A888CB}" type="pres">
      <dgm:prSet presAssocID="{89265A09-49C3-4C45-A93A-808AA28DFC1D}" presName="Name9" presStyleLbl="parChTrans1D2" presStyleIdx="0" presStyleCnt="6"/>
      <dgm:spPr/>
    </dgm:pt>
    <dgm:pt modelId="{1DCFE5B5-A2E8-4302-BAC3-9109FC9DF6D0}" type="pres">
      <dgm:prSet presAssocID="{89265A09-49C3-4C45-A93A-808AA28DFC1D}" presName="connTx" presStyleLbl="parChTrans1D2" presStyleIdx="0" presStyleCnt="6"/>
      <dgm:spPr/>
    </dgm:pt>
    <dgm:pt modelId="{F804138E-3A6E-4660-80E7-18F551B8C401}" type="pres">
      <dgm:prSet presAssocID="{967869D5-28A5-41E0-8C3D-521F2D03762F}" presName="node" presStyleLbl="node1" presStyleIdx="0" presStyleCnt="6" custRadScaleRad="91009" custRadScaleInc="-63657">
        <dgm:presLayoutVars>
          <dgm:bulletEnabled val="1"/>
        </dgm:presLayoutVars>
      </dgm:prSet>
      <dgm:spPr/>
    </dgm:pt>
    <dgm:pt modelId="{DFABD7D7-E28B-4A4C-87BC-96F0A6512ED5}" type="pres">
      <dgm:prSet presAssocID="{FC9243E4-38B9-40C8-B77B-A0CFEC940908}" presName="Name9" presStyleLbl="parChTrans1D2" presStyleIdx="1" presStyleCnt="6"/>
      <dgm:spPr/>
    </dgm:pt>
    <dgm:pt modelId="{4A75A7F6-1811-43B1-AFDA-2A248308D57E}" type="pres">
      <dgm:prSet presAssocID="{FC9243E4-38B9-40C8-B77B-A0CFEC940908}" presName="connTx" presStyleLbl="parChTrans1D2" presStyleIdx="1" presStyleCnt="6"/>
      <dgm:spPr/>
    </dgm:pt>
    <dgm:pt modelId="{C7EDB28B-6CA9-4FBC-80DF-269D89D45F10}" type="pres">
      <dgm:prSet presAssocID="{190000A7-3579-4A7A-9CA7-CD9F53574CF2}" presName="node" presStyleLbl="node1" presStyleIdx="1" presStyleCnt="6" custRadScaleRad="93517" custRadScaleInc="-79209">
        <dgm:presLayoutVars>
          <dgm:bulletEnabled val="1"/>
        </dgm:presLayoutVars>
      </dgm:prSet>
      <dgm:spPr/>
    </dgm:pt>
    <dgm:pt modelId="{FF27FA92-AAC5-4310-8235-7A2BF0CDC849}" type="pres">
      <dgm:prSet presAssocID="{61DBDD67-683C-4B92-BD38-A6DC5D76D86F}" presName="Name9" presStyleLbl="parChTrans1D2" presStyleIdx="2" presStyleCnt="6"/>
      <dgm:spPr/>
    </dgm:pt>
    <dgm:pt modelId="{58E4BDAD-860C-440D-96BD-EA5ADBEEBD59}" type="pres">
      <dgm:prSet presAssocID="{61DBDD67-683C-4B92-BD38-A6DC5D76D86F}" presName="connTx" presStyleLbl="parChTrans1D2" presStyleIdx="2" presStyleCnt="6"/>
      <dgm:spPr/>
    </dgm:pt>
    <dgm:pt modelId="{4933EA2B-E7AC-4221-B156-F340D660AE28}" type="pres">
      <dgm:prSet presAssocID="{FCBCE54B-C58A-47A5-9F75-F1C1ED164F48}" presName="node" presStyleLbl="node1" presStyleIdx="2" presStyleCnt="6" custRadScaleRad="92716" custRadScaleInc="-112032">
        <dgm:presLayoutVars>
          <dgm:bulletEnabled val="1"/>
        </dgm:presLayoutVars>
      </dgm:prSet>
      <dgm:spPr/>
    </dgm:pt>
    <dgm:pt modelId="{1CCD6C1F-A8A0-4BB2-B78C-A5EF2C8E8AE8}" type="pres">
      <dgm:prSet presAssocID="{30072AD4-B8E9-4EFD-9052-CDBC236B2A5D}" presName="Name9" presStyleLbl="parChTrans1D2" presStyleIdx="3" presStyleCnt="6"/>
      <dgm:spPr/>
    </dgm:pt>
    <dgm:pt modelId="{73842BAA-6296-4995-9088-597B64428744}" type="pres">
      <dgm:prSet presAssocID="{30072AD4-B8E9-4EFD-9052-CDBC236B2A5D}" presName="connTx" presStyleLbl="parChTrans1D2" presStyleIdx="3" presStyleCnt="6"/>
      <dgm:spPr/>
    </dgm:pt>
    <dgm:pt modelId="{EDFA1686-AA3F-4520-B569-26444DF68F79}" type="pres">
      <dgm:prSet presAssocID="{89655FE7-2AE4-4D03-81CF-6BA7885D310E}" presName="node" presStyleLbl="node1" presStyleIdx="3" presStyleCnt="6" custRadScaleRad="104050" custRadScaleInc="-165339">
        <dgm:presLayoutVars>
          <dgm:bulletEnabled val="1"/>
        </dgm:presLayoutVars>
      </dgm:prSet>
      <dgm:spPr/>
    </dgm:pt>
    <dgm:pt modelId="{5A354350-4489-4089-B501-6C4E1FBD804A}" type="pres">
      <dgm:prSet presAssocID="{53F2224B-722B-435C-9EE3-5B04F5A2235F}" presName="Name9" presStyleLbl="parChTrans1D2" presStyleIdx="4" presStyleCnt="6"/>
      <dgm:spPr/>
    </dgm:pt>
    <dgm:pt modelId="{1680D0A3-3A39-4720-97C1-1102D4C56295}" type="pres">
      <dgm:prSet presAssocID="{53F2224B-722B-435C-9EE3-5B04F5A2235F}" presName="connTx" presStyleLbl="parChTrans1D2" presStyleIdx="4" presStyleCnt="6"/>
      <dgm:spPr/>
    </dgm:pt>
    <dgm:pt modelId="{69097CEF-C11C-48D7-80C0-C9B5DBD15127}" type="pres">
      <dgm:prSet presAssocID="{BA4757E8-67DB-44F9-A492-E914D28F29BE}" presName="node" presStyleLbl="node1" presStyleIdx="4" presStyleCnt="6" custRadScaleRad="119171" custRadScaleInc="196025">
        <dgm:presLayoutVars>
          <dgm:bulletEnabled val="1"/>
        </dgm:presLayoutVars>
      </dgm:prSet>
      <dgm:spPr/>
    </dgm:pt>
    <dgm:pt modelId="{B6B421C9-D6BC-4759-BD30-6DC62ED2BD1A}" type="pres">
      <dgm:prSet presAssocID="{E23E4B97-2552-450D-A94C-E0DD5514C902}" presName="Name9" presStyleLbl="parChTrans1D2" presStyleIdx="5" presStyleCnt="6"/>
      <dgm:spPr/>
    </dgm:pt>
    <dgm:pt modelId="{BC554A06-7EDF-4A35-AC45-6979B487A48C}" type="pres">
      <dgm:prSet presAssocID="{E23E4B97-2552-450D-A94C-E0DD5514C902}" presName="connTx" presStyleLbl="parChTrans1D2" presStyleIdx="5" presStyleCnt="6"/>
      <dgm:spPr/>
    </dgm:pt>
    <dgm:pt modelId="{0D92B414-F943-43BE-A0F2-E12C7C25FFAF}" type="pres">
      <dgm:prSet presAssocID="{C0A0BD60-F169-4705-A0D8-17250185CAFF}" presName="node" presStyleLbl="node1" presStyleIdx="5" presStyleCnt="6" custRadScaleRad="108381" custRadScaleInc="-151775">
        <dgm:presLayoutVars>
          <dgm:bulletEnabled val="1"/>
        </dgm:presLayoutVars>
      </dgm:prSet>
      <dgm:spPr/>
    </dgm:pt>
  </dgm:ptLst>
  <dgm:cxnLst>
    <dgm:cxn modelId="{4C67B803-BD1D-4A93-9EC2-09D4BF48747B}" type="presOf" srcId="{BAE7115C-3F5D-4A9C-823F-C5EA0803A6E0}" destId="{DF577975-1E45-4B77-82EA-0FC97D20A2A0}" srcOrd="0" destOrd="0" presId="urn:microsoft.com/office/officeart/2005/8/layout/radial1"/>
    <dgm:cxn modelId="{BF578204-CF7C-427E-9DB2-4FD2A1A01871}" srcId="{8A7F0E29-60A4-42DD-8AD5-4097EAE5AE7E}" destId="{C0A0BD60-F169-4705-A0D8-17250185CAFF}" srcOrd="5" destOrd="0" parTransId="{E23E4B97-2552-450D-A94C-E0DD5514C902}" sibTransId="{D51CA147-2DC1-49AB-9367-47E234E23BDE}"/>
    <dgm:cxn modelId="{42BAB90E-7056-4CD7-9976-E2C467C44A09}" type="presOf" srcId="{FCBCE54B-C58A-47A5-9F75-F1C1ED164F48}" destId="{4933EA2B-E7AC-4221-B156-F340D660AE28}" srcOrd="0" destOrd="0" presId="urn:microsoft.com/office/officeart/2005/8/layout/radial1"/>
    <dgm:cxn modelId="{06718B13-2C82-4325-A739-88DCE9A97A28}" type="presOf" srcId="{190000A7-3579-4A7A-9CA7-CD9F53574CF2}" destId="{C7EDB28B-6CA9-4FBC-80DF-269D89D45F10}" srcOrd="0" destOrd="0" presId="urn:microsoft.com/office/officeart/2005/8/layout/radial1"/>
    <dgm:cxn modelId="{5407E82D-1841-446D-AA5A-EC21C824253B}" type="presOf" srcId="{61DBDD67-683C-4B92-BD38-A6DC5D76D86F}" destId="{FF27FA92-AAC5-4310-8235-7A2BF0CDC849}" srcOrd="0" destOrd="0" presId="urn:microsoft.com/office/officeart/2005/8/layout/radial1"/>
    <dgm:cxn modelId="{85C4153E-2F01-431B-82D9-B7EF2EBF3E27}" srcId="{8A7F0E29-60A4-42DD-8AD5-4097EAE5AE7E}" destId="{FCBCE54B-C58A-47A5-9F75-F1C1ED164F48}" srcOrd="2" destOrd="0" parTransId="{61DBDD67-683C-4B92-BD38-A6DC5D76D86F}" sibTransId="{5D897273-922C-4C7D-9DF4-FF8CFCD7360F}"/>
    <dgm:cxn modelId="{7AFBF743-4878-414F-8D6A-82932E960E35}" srcId="{8A7F0E29-60A4-42DD-8AD5-4097EAE5AE7E}" destId="{967869D5-28A5-41E0-8C3D-521F2D03762F}" srcOrd="0" destOrd="0" parTransId="{89265A09-49C3-4C45-A93A-808AA28DFC1D}" sibTransId="{9B6C9087-7A2B-4DC2-A807-84778C9DDDB9}"/>
    <dgm:cxn modelId="{9E75BE69-D015-4FAB-B90F-FEA5880713E6}" type="presOf" srcId="{89265A09-49C3-4C45-A93A-808AA28DFC1D}" destId="{F86E9CE2-4068-4EA5-9D99-EFCBE6A888CB}" srcOrd="0" destOrd="0" presId="urn:microsoft.com/office/officeart/2005/8/layout/radial1"/>
    <dgm:cxn modelId="{136C564A-0AF6-45B8-8C0E-84ED3BBAF756}" type="presOf" srcId="{967869D5-28A5-41E0-8C3D-521F2D03762F}" destId="{F804138E-3A6E-4660-80E7-18F551B8C401}" srcOrd="0" destOrd="0" presId="urn:microsoft.com/office/officeart/2005/8/layout/radial1"/>
    <dgm:cxn modelId="{CB95FB71-3EA7-40E1-B767-E18A6536F932}" srcId="{8A7F0E29-60A4-42DD-8AD5-4097EAE5AE7E}" destId="{190000A7-3579-4A7A-9CA7-CD9F53574CF2}" srcOrd="1" destOrd="0" parTransId="{FC9243E4-38B9-40C8-B77B-A0CFEC940908}" sibTransId="{531A3719-2525-47BB-9F64-B2F3F8F5CC58}"/>
    <dgm:cxn modelId="{5BC06752-CF92-4D3E-BAC6-FAAD3F5148BD}" type="presOf" srcId="{FC9243E4-38B9-40C8-B77B-A0CFEC940908}" destId="{DFABD7D7-E28B-4A4C-87BC-96F0A6512ED5}" srcOrd="0" destOrd="0" presId="urn:microsoft.com/office/officeart/2005/8/layout/radial1"/>
    <dgm:cxn modelId="{64A54256-A99F-49FA-88B8-8D771990AC44}" srcId="{BAE7115C-3F5D-4A9C-823F-C5EA0803A6E0}" destId="{8A7F0E29-60A4-42DD-8AD5-4097EAE5AE7E}" srcOrd="0" destOrd="0" parTransId="{AF169159-721F-4DB4-988B-7BCFFAFDDF08}" sibTransId="{5595273A-8D93-467A-A5DB-03E804431F89}"/>
    <dgm:cxn modelId="{7B2EB188-DBC4-41C6-AA8C-A2430DD3EE55}" type="presOf" srcId="{30072AD4-B8E9-4EFD-9052-CDBC236B2A5D}" destId="{73842BAA-6296-4995-9088-597B64428744}" srcOrd="1" destOrd="0" presId="urn:microsoft.com/office/officeart/2005/8/layout/radial1"/>
    <dgm:cxn modelId="{1F73B78E-E3ED-4EA9-ADA5-5C377C94A4F7}" type="presOf" srcId="{FC9243E4-38B9-40C8-B77B-A0CFEC940908}" destId="{4A75A7F6-1811-43B1-AFDA-2A248308D57E}" srcOrd="1" destOrd="0" presId="urn:microsoft.com/office/officeart/2005/8/layout/radial1"/>
    <dgm:cxn modelId="{8789EFA0-C56D-4FCC-8CF6-C0BAD5C9121A}" srcId="{8A7F0E29-60A4-42DD-8AD5-4097EAE5AE7E}" destId="{89655FE7-2AE4-4D03-81CF-6BA7885D310E}" srcOrd="3" destOrd="0" parTransId="{30072AD4-B8E9-4EFD-9052-CDBC236B2A5D}" sibTransId="{C790C0B7-FB56-4B89-A1AF-85D40E2E9322}"/>
    <dgm:cxn modelId="{747AEDA6-CE9B-4A8D-A79B-8793F2B5D86E}" type="presOf" srcId="{30072AD4-B8E9-4EFD-9052-CDBC236B2A5D}" destId="{1CCD6C1F-A8A0-4BB2-B78C-A5EF2C8E8AE8}" srcOrd="0" destOrd="0" presId="urn:microsoft.com/office/officeart/2005/8/layout/radial1"/>
    <dgm:cxn modelId="{0AFBFAA9-0D97-4FF4-A64E-79FDA83057E7}" type="presOf" srcId="{8A7F0E29-60A4-42DD-8AD5-4097EAE5AE7E}" destId="{59F73A2B-BE90-4B98-904E-E37DF77EC537}" srcOrd="0" destOrd="0" presId="urn:microsoft.com/office/officeart/2005/8/layout/radial1"/>
    <dgm:cxn modelId="{C81D22AB-BE28-4D43-A46A-5E8CA28D7FAA}" type="presOf" srcId="{89655FE7-2AE4-4D03-81CF-6BA7885D310E}" destId="{EDFA1686-AA3F-4520-B569-26444DF68F79}" srcOrd="0" destOrd="0" presId="urn:microsoft.com/office/officeart/2005/8/layout/radial1"/>
    <dgm:cxn modelId="{8A53BDAD-7746-4441-8748-A431DB54A08B}" type="presOf" srcId="{53F2224B-722B-435C-9EE3-5B04F5A2235F}" destId="{5A354350-4489-4089-B501-6C4E1FBD804A}" srcOrd="0" destOrd="0" presId="urn:microsoft.com/office/officeart/2005/8/layout/radial1"/>
    <dgm:cxn modelId="{F0EC38AE-4406-41DD-9D6E-4297EC44540A}" type="presOf" srcId="{89265A09-49C3-4C45-A93A-808AA28DFC1D}" destId="{1DCFE5B5-A2E8-4302-BAC3-9109FC9DF6D0}" srcOrd="1" destOrd="0" presId="urn:microsoft.com/office/officeart/2005/8/layout/radial1"/>
    <dgm:cxn modelId="{A41B39B4-AC0B-4B02-A23D-1292FDA0C8F2}" type="presOf" srcId="{BA4757E8-67DB-44F9-A492-E914D28F29BE}" destId="{69097CEF-C11C-48D7-80C0-C9B5DBD15127}" srcOrd="0" destOrd="0" presId="urn:microsoft.com/office/officeart/2005/8/layout/radial1"/>
    <dgm:cxn modelId="{AA158FBE-A118-47E9-8B8D-D75C7D787CD2}" type="presOf" srcId="{53F2224B-722B-435C-9EE3-5B04F5A2235F}" destId="{1680D0A3-3A39-4720-97C1-1102D4C56295}" srcOrd="1" destOrd="0" presId="urn:microsoft.com/office/officeart/2005/8/layout/radial1"/>
    <dgm:cxn modelId="{A52AB5BF-4C4F-4F9B-AFAA-49AC24E5137B}" type="presOf" srcId="{E23E4B97-2552-450D-A94C-E0DD5514C902}" destId="{BC554A06-7EDF-4A35-AC45-6979B487A48C}" srcOrd="1" destOrd="0" presId="urn:microsoft.com/office/officeart/2005/8/layout/radial1"/>
    <dgm:cxn modelId="{A2CDD8C7-3F19-4622-A970-89C6FBD5ED32}" type="presOf" srcId="{C0A0BD60-F169-4705-A0D8-17250185CAFF}" destId="{0D92B414-F943-43BE-A0F2-E12C7C25FFAF}" srcOrd="0" destOrd="0" presId="urn:microsoft.com/office/officeart/2005/8/layout/radial1"/>
    <dgm:cxn modelId="{BA2E7ACE-E994-4DAB-9FD7-7D07C24CAA20}" type="presOf" srcId="{61DBDD67-683C-4B92-BD38-A6DC5D76D86F}" destId="{58E4BDAD-860C-440D-96BD-EA5ADBEEBD59}" srcOrd="1" destOrd="0" presId="urn:microsoft.com/office/officeart/2005/8/layout/radial1"/>
    <dgm:cxn modelId="{8BB4D4DA-CFFD-47E3-918F-6D66C6C52389}" srcId="{8A7F0E29-60A4-42DD-8AD5-4097EAE5AE7E}" destId="{BA4757E8-67DB-44F9-A492-E914D28F29BE}" srcOrd="4" destOrd="0" parTransId="{53F2224B-722B-435C-9EE3-5B04F5A2235F}" sibTransId="{04741BFE-F179-4B1F-8C26-FF0821518E3E}"/>
    <dgm:cxn modelId="{22EEA6EF-D27E-4B29-968E-CA93328AF221}" type="presOf" srcId="{E23E4B97-2552-450D-A94C-E0DD5514C902}" destId="{B6B421C9-D6BC-4759-BD30-6DC62ED2BD1A}" srcOrd="0" destOrd="0" presId="urn:microsoft.com/office/officeart/2005/8/layout/radial1"/>
    <dgm:cxn modelId="{6403B2CE-8C99-4BB5-BDCC-59C5B58D89C7}" type="presParOf" srcId="{DF577975-1E45-4B77-82EA-0FC97D20A2A0}" destId="{59F73A2B-BE90-4B98-904E-E37DF77EC537}" srcOrd="0" destOrd="0" presId="urn:microsoft.com/office/officeart/2005/8/layout/radial1"/>
    <dgm:cxn modelId="{C0FFA0B9-144F-41A0-B2C5-1AD8B4E77793}" type="presParOf" srcId="{DF577975-1E45-4B77-82EA-0FC97D20A2A0}" destId="{F86E9CE2-4068-4EA5-9D99-EFCBE6A888CB}" srcOrd="1" destOrd="0" presId="urn:microsoft.com/office/officeart/2005/8/layout/radial1"/>
    <dgm:cxn modelId="{ED2B8F60-2C8D-4D2F-9AA0-0872F2BE87AB}" type="presParOf" srcId="{F86E9CE2-4068-4EA5-9D99-EFCBE6A888CB}" destId="{1DCFE5B5-A2E8-4302-BAC3-9109FC9DF6D0}" srcOrd="0" destOrd="0" presId="urn:microsoft.com/office/officeart/2005/8/layout/radial1"/>
    <dgm:cxn modelId="{3A6DF643-BB0D-4E37-B025-4416927D77F3}" type="presParOf" srcId="{DF577975-1E45-4B77-82EA-0FC97D20A2A0}" destId="{F804138E-3A6E-4660-80E7-18F551B8C401}" srcOrd="2" destOrd="0" presId="urn:microsoft.com/office/officeart/2005/8/layout/radial1"/>
    <dgm:cxn modelId="{65952B68-B295-4B41-A646-E97BE3C55C17}" type="presParOf" srcId="{DF577975-1E45-4B77-82EA-0FC97D20A2A0}" destId="{DFABD7D7-E28B-4A4C-87BC-96F0A6512ED5}" srcOrd="3" destOrd="0" presId="urn:microsoft.com/office/officeart/2005/8/layout/radial1"/>
    <dgm:cxn modelId="{14FFA6C8-8521-40F0-94C7-79A3E6075211}" type="presParOf" srcId="{DFABD7D7-E28B-4A4C-87BC-96F0A6512ED5}" destId="{4A75A7F6-1811-43B1-AFDA-2A248308D57E}" srcOrd="0" destOrd="0" presId="urn:microsoft.com/office/officeart/2005/8/layout/radial1"/>
    <dgm:cxn modelId="{C9948B89-81A9-461D-BB2A-AECE3639AE37}" type="presParOf" srcId="{DF577975-1E45-4B77-82EA-0FC97D20A2A0}" destId="{C7EDB28B-6CA9-4FBC-80DF-269D89D45F10}" srcOrd="4" destOrd="0" presId="urn:microsoft.com/office/officeart/2005/8/layout/radial1"/>
    <dgm:cxn modelId="{A30C2E24-38D2-4AEF-ACE7-3E593B786AA6}" type="presParOf" srcId="{DF577975-1E45-4B77-82EA-0FC97D20A2A0}" destId="{FF27FA92-AAC5-4310-8235-7A2BF0CDC849}" srcOrd="5" destOrd="0" presId="urn:microsoft.com/office/officeart/2005/8/layout/radial1"/>
    <dgm:cxn modelId="{CF8981FD-FACD-4D1E-BFEA-3F2417672E67}" type="presParOf" srcId="{FF27FA92-AAC5-4310-8235-7A2BF0CDC849}" destId="{58E4BDAD-860C-440D-96BD-EA5ADBEEBD59}" srcOrd="0" destOrd="0" presId="urn:microsoft.com/office/officeart/2005/8/layout/radial1"/>
    <dgm:cxn modelId="{CDCEB312-92EF-4C0B-AB2F-B6936AF97253}" type="presParOf" srcId="{DF577975-1E45-4B77-82EA-0FC97D20A2A0}" destId="{4933EA2B-E7AC-4221-B156-F340D660AE28}" srcOrd="6" destOrd="0" presId="urn:microsoft.com/office/officeart/2005/8/layout/radial1"/>
    <dgm:cxn modelId="{4F59E3CC-007C-4488-A032-FD8287290304}" type="presParOf" srcId="{DF577975-1E45-4B77-82EA-0FC97D20A2A0}" destId="{1CCD6C1F-A8A0-4BB2-B78C-A5EF2C8E8AE8}" srcOrd="7" destOrd="0" presId="urn:microsoft.com/office/officeart/2005/8/layout/radial1"/>
    <dgm:cxn modelId="{0724906C-47F8-4D4A-A9F4-D9DCCADB1551}" type="presParOf" srcId="{1CCD6C1F-A8A0-4BB2-B78C-A5EF2C8E8AE8}" destId="{73842BAA-6296-4995-9088-597B64428744}" srcOrd="0" destOrd="0" presId="urn:microsoft.com/office/officeart/2005/8/layout/radial1"/>
    <dgm:cxn modelId="{27EC6C34-9012-4D58-ACD3-4899C7833D67}" type="presParOf" srcId="{DF577975-1E45-4B77-82EA-0FC97D20A2A0}" destId="{EDFA1686-AA3F-4520-B569-26444DF68F79}" srcOrd="8" destOrd="0" presId="urn:microsoft.com/office/officeart/2005/8/layout/radial1"/>
    <dgm:cxn modelId="{43A2CA6C-98A1-4785-894A-9C7A9D2C892F}" type="presParOf" srcId="{DF577975-1E45-4B77-82EA-0FC97D20A2A0}" destId="{5A354350-4489-4089-B501-6C4E1FBD804A}" srcOrd="9" destOrd="0" presId="urn:microsoft.com/office/officeart/2005/8/layout/radial1"/>
    <dgm:cxn modelId="{C6DCBF11-4F5F-44EB-8532-243FD952B4A2}" type="presParOf" srcId="{5A354350-4489-4089-B501-6C4E1FBD804A}" destId="{1680D0A3-3A39-4720-97C1-1102D4C56295}" srcOrd="0" destOrd="0" presId="urn:microsoft.com/office/officeart/2005/8/layout/radial1"/>
    <dgm:cxn modelId="{600F9B26-3DC5-416C-9E11-3FF4E2839725}" type="presParOf" srcId="{DF577975-1E45-4B77-82EA-0FC97D20A2A0}" destId="{69097CEF-C11C-48D7-80C0-C9B5DBD15127}" srcOrd="10" destOrd="0" presId="urn:microsoft.com/office/officeart/2005/8/layout/radial1"/>
    <dgm:cxn modelId="{3336C8AD-FC30-4D56-AD2B-323E31DEAD89}" type="presParOf" srcId="{DF577975-1E45-4B77-82EA-0FC97D20A2A0}" destId="{B6B421C9-D6BC-4759-BD30-6DC62ED2BD1A}" srcOrd="11" destOrd="0" presId="urn:microsoft.com/office/officeart/2005/8/layout/radial1"/>
    <dgm:cxn modelId="{0A762C4A-DA34-4DC0-A5FE-3E140A882FFC}" type="presParOf" srcId="{B6B421C9-D6BC-4759-BD30-6DC62ED2BD1A}" destId="{BC554A06-7EDF-4A35-AC45-6979B487A48C}" srcOrd="0" destOrd="0" presId="urn:microsoft.com/office/officeart/2005/8/layout/radial1"/>
    <dgm:cxn modelId="{FE31613D-AAF1-4E05-8F2F-36E288E73636}" type="presParOf" srcId="{DF577975-1E45-4B77-82EA-0FC97D20A2A0}" destId="{0D92B414-F943-43BE-A0F2-E12C7C25FFAF}" srcOrd="12" destOrd="0" presId="urn:microsoft.com/office/officeart/2005/8/layout/radial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3175B2-2597-40EC-840D-76501F4CC0EF}"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11F910C5-6F5B-4BC0-A78E-D4EC6A826AE7}">
      <dgm:prSet phldrT="[Text]"/>
      <dgm:spPr>
        <a:solidFill>
          <a:srgbClr val="DD6173"/>
        </a:solidFill>
      </dgm:spPr>
      <dgm:t>
        <a:bodyPr/>
        <a:lstStyle/>
        <a:p>
          <a:r>
            <a:rPr lang="en-US" dirty="0"/>
            <a:t>Experts</a:t>
          </a:r>
        </a:p>
      </dgm:t>
    </dgm:pt>
    <dgm:pt modelId="{EBA8478C-FB4F-43E7-915D-E96EDC032160}" type="parTrans" cxnId="{7749667E-51CC-4B07-B526-6D5830BB206E}">
      <dgm:prSet/>
      <dgm:spPr/>
      <dgm:t>
        <a:bodyPr/>
        <a:lstStyle/>
        <a:p>
          <a:endParaRPr lang="en-US"/>
        </a:p>
      </dgm:t>
    </dgm:pt>
    <dgm:pt modelId="{38A8EE3C-3A57-497E-8346-48580F6F01B4}" type="sibTrans" cxnId="{7749667E-51CC-4B07-B526-6D5830BB206E}">
      <dgm:prSet/>
      <dgm:spPr/>
      <dgm:t>
        <a:bodyPr/>
        <a:lstStyle/>
        <a:p>
          <a:endParaRPr lang="en-US"/>
        </a:p>
      </dgm:t>
    </dgm:pt>
    <dgm:pt modelId="{305667F7-615D-4FC3-BE0D-5DD3ADE3CA71}">
      <dgm:prSet phldrT="[Text]"/>
      <dgm:spPr>
        <a:solidFill>
          <a:srgbClr val="DD6173"/>
        </a:solidFill>
      </dgm:spPr>
      <dgm:t>
        <a:bodyPr/>
        <a:lstStyle/>
        <a:p>
          <a:r>
            <a:rPr lang="en-US" dirty="0"/>
            <a:t>Tox</a:t>
          </a:r>
        </a:p>
      </dgm:t>
    </dgm:pt>
    <dgm:pt modelId="{B0BEAA9D-12F5-4737-A29F-C8EAD0C81F58}" type="parTrans" cxnId="{4288C07A-FD7F-4934-A867-1B17C1A31915}">
      <dgm:prSet/>
      <dgm:spPr/>
      <dgm:t>
        <a:bodyPr/>
        <a:lstStyle/>
        <a:p>
          <a:endParaRPr lang="en-US"/>
        </a:p>
      </dgm:t>
    </dgm:pt>
    <dgm:pt modelId="{0B37BD86-65BD-411F-A2D4-49F8384398CB}" type="sibTrans" cxnId="{4288C07A-FD7F-4934-A867-1B17C1A31915}">
      <dgm:prSet/>
      <dgm:spPr/>
      <dgm:t>
        <a:bodyPr/>
        <a:lstStyle/>
        <a:p>
          <a:endParaRPr lang="en-US"/>
        </a:p>
      </dgm:t>
    </dgm:pt>
    <dgm:pt modelId="{5F8B1E22-B03E-403A-8765-C55269F04085}">
      <dgm:prSet phldrT="[Text]"/>
      <dgm:spPr>
        <a:solidFill>
          <a:srgbClr val="DD6173"/>
        </a:solidFill>
      </dgm:spPr>
      <dgm:t>
        <a:bodyPr/>
        <a:lstStyle/>
        <a:p>
          <a:r>
            <a:rPr lang="en-US" dirty="0"/>
            <a:t>Food contact</a:t>
          </a:r>
        </a:p>
      </dgm:t>
    </dgm:pt>
    <dgm:pt modelId="{5CCEAF0D-DFB9-4F28-8864-7DF58AD2B465}" type="parTrans" cxnId="{0459D2CF-CF34-4B66-B1F8-159935B40DEE}">
      <dgm:prSet/>
      <dgm:spPr/>
      <dgm:t>
        <a:bodyPr/>
        <a:lstStyle/>
        <a:p>
          <a:endParaRPr lang="en-US"/>
        </a:p>
      </dgm:t>
    </dgm:pt>
    <dgm:pt modelId="{1756A5FA-A5D6-420F-B834-9198215C77FC}" type="sibTrans" cxnId="{0459D2CF-CF34-4B66-B1F8-159935B40DEE}">
      <dgm:prSet/>
      <dgm:spPr/>
      <dgm:t>
        <a:bodyPr/>
        <a:lstStyle/>
        <a:p>
          <a:endParaRPr lang="en-US"/>
        </a:p>
      </dgm:t>
    </dgm:pt>
    <dgm:pt modelId="{5B91EC5D-FE3E-46DE-8209-89256DFCE0FF}">
      <dgm:prSet phldrT="[Text]"/>
      <dgm:spPr>
        <a:solidFill>
          <a:srgbClr val="DD6173"/>
        </a:solidFill>
      </dgm:spPr>
      <dgm:t>
        <a:bodyPr/>
        <a:lstStyle/>
        <a:p>
          <a:r>
            <a:rPr lang="en-US" dirty="0"/>
            <a:t>R&amp;D chemists</a:t>
          </a:r>
        </a:p>
      </dgm:t>
    </dgm:pt>
    <dgm:pt modelId="{2FACC92B-401F-4003-8407-898D9490DC43}" type="parTrans" cxnId="{C53ACECD-4615-4BB7-9271-957C71FC06DE}">
      <dgm:prSet/>
      <dgm:spPr/>
      <dgm:t>
        <a:bodyPr/>
        <a:lstStyle/>
        <a:p>
          <a:endParaRPr lang="en-US"/>
        </a:p>
      </dgm:t>
    </dgm:pt>
    <dgm:pt modelId="{4DFD8E0C-D70B-4616-9594-264858E7249B}" type="sibTrans" cxnId="{C53ACECD-4615-4BB7-9271-957C71FC06DE}">
      <dgm:prSet/>
      <dgm:spPr/>
      <dgm:t>
        <a:bodyPr/>
        <a:lstStyle/>
        <a:p>
          <a:endParaRPr lang="en-US"/>
        </a:p>
      </dgm:t>
    </dgm:pt>
    <dgm:pt modelId="{5C349B04-8696-40FB-BD0E-E35D69ABACD0}">
      <dgm:prSet phldrT="[Text]"/>
      <dgm:spPr>
        <a:solidFill>
          <a:srgbClr val="DD6173"/>
        </a:solidFill>
      </dgm:spPr>
      <dgm:t>
        <a:bodyPr/>
        <a:lstStyle/>
        <a:p>
          <a:r>
            <a:rPr lang="en-US" dirty="0"/>
            <a:t>Application experts</a:t>
          </a:r>
        </a:p>
      </dgm:t>
    </dgm:pt>
    <dgm:pt modelId="{6D9F2C42-4450-4498-9BE0-15DA95018888}" type="parTrans" cxnId="{427BCB55-0C88-43C2-BCC4-7CADAF708227}">
      <dgm:prSet/>
      <dgm:spPr/>
      <dgm:t>
        <a:bodyPr/>
        <a:lstStyle/>
        <a:p>
          <a:endParaRPr lang="en-US"/>
        </a:p>
      </dgm:t>
    </dgm:pt>
    <dgm:pt modelId="{943BABEE-490C-46B1-B2E7-692ABA2963AF}" type="sibTrans" cxnId="{427BCB55-0C88-43C2-BCC4-7CADAF708227}">
      <dgm:prSet/>
      <dgm:spPr/>
      <dgm:t>
        <a:bodyPr/>
        <a:lstStyle/>
        <a:p>
          <a:endParaRPr lang="en-US"/>
        </a:p>
      </dgm:t>
    </dgm:pt>
    <dgm:pt modelId="{DD766CD8-F1B0-4D53-8B03-850823059095}">
      <dgm:prSet phldrT="[Text]"/>
      <dgm:spPr>
        <a:solidFill>
          <a:srgbClr val="DD6173"/>
        </a:solidFill>
      </dgm:spPr>
      <dgm:t>
        <a:bodyPr/>
        <a:lstStyle/>
        <a:p>
          <a:r>
            <a:rPr lang="en-US" dirty="0"/>
            <a:t>Lawyers</a:t>
          </a:r>
        </a:p>
      </dgm:t>
    </dgm:pt>
    <dgm:pt modelId="{C8C49A21-DEA5-4AB5-A025-2D1C94B82E68}" type="parTrans" cxnId="{A2D11B44-4EB4-4CE8-B1D4-93F108574E53}">
      <dgm:prSet/>
      <dgm:spPr/>
      <dgm:t>
        <a:bodyPr/>
        <a:lstStyle/>
        <a:p>
          <a:endParaRPr lang="en-US"/>
        </a:p>
      </dgm:t>
    </dgm:pt>
    <dgm:pt modelId="{90357FDF-6520-4814-BF23-808A030EC283}" type="sibTrans" cxnId="{A2D11B44-4EB4-4CE8-B1D4-93F108574E53}">
      <dgm:prSet/>
      <dgm:spPr/>
      <dgm:t>
        <a:bodyPr/>
        <a:lstStyle/>
        <a:p>
          <a:endParaRPr lang="en-US"/>
        </a:p>
      </dgm:t>
    </dgm:pt>
    <dgm:pt modelId="{338F3148-A0FD-4A81-A8F9-1B789B72DEB5}">
      <dgm:prSet phldrT="[Text]"/>
      <dgm:spPr>
        <a:solidFill>
          <a:srgbClr val="DD6173"/>
        </a:solidFill>
      </dgm:spPr>
      <dgm:t>
        <a:bodyPr/>
        <a:lstStyle/>
        <a:p>
          <a:r>
            <a:rPr lang="en-US" dirty="0"/>
            <a:t>Process Development</a:t>
          </a:r>
        </a:p>
      </dgm:t>
    </dgm:pt>
    <dgm:pt modelId="{E93BCD1F-613A-4291-B3F5-7FE9E1F4818C}" type="parTrans" cxnId="{0004723E-32B2-4DE7-9AC1-C9B9D6A2F16F}">
      <dgm:prSet/>
      <dgm:spPr/>
      <dgm:t>
        <a:bodyPr/>
        <a:lstStyle/>
        <a:p>
          <a:endParaRPr lang="en-US"/>
        </a:p>
      </dgm:t>
    </dgm:pt>
    <dgm:pt modelId="{94B6B4CB-7BC2-4144-9E81-32A67B3F7A81}" type="sibTrans" cxnId="{0004723E-32B2-4DE7-9AC1-C9B9D6A2F16F}">
      <dgm:prSet/>
      <dgm:spPr/>
      <dgm:t>
        <a:bodyPr/>
        <a:lstStyle/>
        <a:p>
          <a:endParaRPr lang="en-US"/>
        </a:p>
      </dgm:t>
    </dgm:pt>
    <dgm:pt modelId="{40F9245F-C33F-4768-B975-9F1159159107}" type="pres">
      <dgm:prSet presAssocID="{803175B2-2597-40EC-840D-76501F4CC0EF}" presName="cycle" presStyleCnt="0">
        <dgm:presLayoutVars>
          <dgm:chMax val="1"/>
          <dgm:dir/>
          <dgm:animLvl val="ctr"/>
          <dgm:resizeHandles val="exact"/>
        </dgm:presLayoutVars>
      </dgm:prSet>
      <dgm:spPr/>
    </dgm:pt>
    <dgm:pt modelId="{5DDDFA4B-A9D5-49BD-9D76-B96F7BD54E56}" type="pres">
      <dgm:prSet presAssocID="{11F910C5-6F5B-4BC0-A78E-D4EC6A826AE7}" presName="centerShape" presStyleLbl="node0" presStyleIdx="0" presStyleCnt="1" custLinFactNeighborX="7704" custLinFactNeighborY="-10570"/>
      <dgm:spPr/>
    </dgm:pt>
    <dgm:pt modelId="{5529BC3A-2D27-4943-BD30-5242CE3EE5EB}" type="pres">
      <dgm:prSet presAssocID="{B0BEAA9D-12F5-4737-A29F-C8EAD0C81F58}" presName="Name9" presStyleLbl="parChTrans1D2" presStyleIdx="0" presStyleCnt="6"/>
      <dgm:spPr/>
    </dgm:pt>
    <dgm:pt modelId="{D75A2B31-58EA-483A-B3B0-0B6D5C86A5B2}" type="pres">
      <dgm:prSet presAssocID="{B0BEAA9D-12F5-4737-A29F-C8EAD0C81F58}" presName="connTx" presStyleLbl="parChTrans1D2" presStyleIdx="0" presStyleCnt="6"/>
      <dgm:spPr/>
    </dgm:pt>
    <dgm:pt modelId="{C8CA9FD1-E423-48C5-BB9F-55AEB0FEF408}" type="pres">
      <dgm:prSet presAssocID="{305667F7-615D-4FC3-BE0D-5DD3ADE3CA71}" presName="node" presStyleLbl="node1" presStyleIdx="0" presStyleCnt="6" custRadScaleRad="104510" custRadScaleInc="-184185">
        <dgm:presLayoutVars>
          <dgm:bulletEnabled val="1"/>
        </dgm:presLayoutVars>
      </dgm:prSet>
      <dgm:spPr/>
    </dgm:pt>
    <dgm:pt modelId="{05758AC9-C83B-476E-B28B-B03280B8EC1B}" type="pres">
      <dgm:prSet presAssocID="{5CCEAF0D-DFB9-4F28-8864-7DF58AD2B465}" presName="Name9" presStyleLbl="parChTrans1D2" presStyleIdx="1" presStyleCnt="6"/>
      <dgm:spPr/>
    </dgm:pt>
    <dgm:pt modelId="{A1C13CFE-3825-44D5-91BB-D448DB8BA819}" type="pres">
      <dgm:prSet presAssocID="{5CCEAF0D-DFB9-4F28-8864-7DF58AD2B465}" presName="connTx" presStyleLbl="parChTrans1D2" presStyleIdx="1" presStyleCnt="6"/>
      <dgm:spPr/>
    </dgm:pt>
    <dgm:pt modelId="{DC8CDDDB-8520-4616-839F-52F471EBAD4F}" type="pres">
      <dgm:prSet presAssocID="{5F8B1E22-B03E-403A-8765-C55269F04085}" presName="node" presStyleLbl="node1" presStyleIdx="1" presStyleCnt="6" custRadScaleRad="135155" custRadScaleInc="138458">
        <dgm:presLayoutVars>
          <dgm:bulletEnabled val="1"/>
        </dgm:presLayoutVars>
      </dgm:prSet>
      <dgm:spPr/>
    </dgm:pt>
    <dgm:pt modelId="{CFD9DE6F-08EA-47D3-AC98-B7A105A18CA9}" type="pres">
      <dgm:prSet presAssocID="{2FACC92B-401F-4003-8407-898D9490DC43}" presName="Name9" presStyleLbl="parChTrans1D2" presStyleIdx="2" presStyleCnt="6"/>
      <dgm:spPr/>
    </dgm:pt>
    <dgm:pt modelId="{C4C9B2E5-31AC-4F8C-86AD-56BD8ADAF486}" type="pres">
      <dgm:prSet presAssocID="{2FACC92B-401F-4003-8407-898D9490DC43}" presName="connTx" presStyleLbl="parChTrans1D2" presStyleIdx="2" presStyleCnt="6"/>
      <dgm:spPr/>
    </dgm:pt>
    <dgm:pt modelId="{B5799F2D-F627-4225-ADE1-EEC1FC3C5A33}" type="pres">
      <dgm:prSet presAssocID="{5B91EC5D-FE3E-46DE-8209-89256DFCE0FF}" presName="node" presStyleLbl="node1" presStyleIdx="2" presStyleCnt="6" custRadScaleRad="121976" custRadScaleInc="54430">
        <dgm:presLayoutVars>
          <dgm:bulletEnabled val="1"/>
        </dgm:presLayoutVars>
      </dgm:prSet>
      <dgm:spPr/>
    </dgm:pt>
    <dgm:pt modelId="{A4682825-7D1E-4819-8FAB-78731B14557B}" type="pres">
      <dgm:prSet presAssocID="{6D9F2C42-4450-4498-9BE0-15DA95018888}" presName="Name9" presStyleLbl="parChTrans1D2" presStyleIdx="3" presStyleCnt="6"/>
      <dgm:spPr/>
    </dgm:pt>
    <dgm:pt modelId="{1B3585AF-CD14-4730-808C-6C3D3E4351C9}" type="pres">
      <dgm:prSet presAssocID="{6D9F2C42-4450-4498-9BE0-15DA95018888}" presName="connTx" presStyleLbl="parChTrans1D2" presStyleIdx="3" presStyleCnt="6"/>
      <dgm:spPr/>
    </dgm:pt>
    <dgm:pt modelId="{A8843E25-B3C2-478B-8144-5F416B967856}" type="pres">
      <dgm:prSet presAssocID="{5C349B04-8696-40FB-BD0E-E35D69ABACD0}" presName="node" presStyleLbl="node1" presStyleIdx="3" presStyleCnt="6">
        <dgm:presLayoutVars>
          <dgm:bulletEnabled val="1"/>
        </dgm:presLayoutVars>
      </dgm:prSet>
      <dgm:spPr/>
    </dgm:pt>
    <dgm:pt modelId="{E9589DBF-1802-4F4A-AABF-C0D027A43E76}" type="pres">
      <dgm:prSet presAssocID="{C8C49A21-DEA5-4AB5-A025-2D1C94B82E68}" presName="Name9" presStyleLbl="parChTrans1D2" presStyleIdx="4" presStyleCnt="6"/>
      <dgm:spPr/>
    </dgm:pt>
    <dgm:pt modelId="{CF58C9D0-B639-48C4-8508-CA06298A6330}" type="pres">
      <dgm:prSet presAssocID="{C8C49A21-DEA5-4AB5-A025-2D1C94B82E68}" presName="connTx" presStyleLbl="parChTrans1D2" presStyleIdx="4" presStyleCnt="6"/>
      <dgm:spPr/>
    </dgm:pt>
    <dgm:pt modelId="{C615B9C1-A101-4F34-BF7C-B63D356AC0FB}" type="pres">
      <dgm:prSet presAssocID="{DD766CD8-F1B0-4D53-8B03-850823059095}" presName="node" presStyleLbl="node1" presStyleIdx="4" presStyleCnt="6" custRadScaleRad="108522" custRadScaleInc="-62276">
        <dgm:presLayoutVars>
          <dgm:bulletEnabled val="1"/>
        </dgm:presLayoutVars>
      </dgm:prSet>
      <dgm:spPr/>
    </dgm:pt>
    <dgm:pt modelId="{A8080292-8F8B-44BA-B3AF-AE956BEAA260}" type="pres">
      <dgm:prSet presAssocID="{E93BCD1F-613A-4291-B3F5-7FE9E1F4818C}" presName="Name9" presStyleLbl="parChTrans1D2" presStyleIdx="5" presStyleCnt="6"/>
      <dgm:spPr/>
    </dgm:pt>
    <dgm:pt modelId="{AB924063-7574-43C8-8D75-DC31EB562DEE}" type="pres">
      <dgm:prSet presAssocID="{E93BCD1F-613A-4291-B3F5-7FE9E1F4818C}" presName="connTx" presStyleLbl="parChTrans1D2" presStyleIdx="5" presStyleCnt="6"/>
      <dgm:spPr/>
    </dgm:pt>
    <dgm:pt modelId="{C5410CD1-5CC1-468D-AA4A-03C5E9169436}" type="pres">
      <dgm:prSet presAssocID="{338F3148-A0FD-4A81-A8F9-1B789B72DEB5}" presName="node" presStyleLbl="node1" presStyleIdx="5" presStyleCnt="6" custRadScaleRad="118572" custRadScaleInc="-137259">
        <dgm:presLayoutVars>
          <dgm:bulletEnabled val="1"/>
        </dgm:presLayoutVars>
      </dgm:prSet>
      <dgm:spPr/>
    </dgm:pt>
  </dgm:ptLst>
  <dgm:cxnLst>
    <dgm:cxn modelId="{BDC51A24-7478-4786-AC4E-3344FCCAADA5}" type="presOf" srcId="{DD766CD8-F1B0-4D53-8B03-850823059095}" destId="{C615B9C1-A101-4F34-BF7C-B63D356AC0FB}" srcOrd="0" destOrd="0" presId="urn:microsoft.com/office/officeart/2005/8/layout/radial1"/>
    <dgm:cxn modelId="{9606E428-2E93-4F7B-B3BD-978308187FA2}" type="presOf" srcId="{B0BEAA9D-12F5-4737-A29F-C8EAD0C81F58}" destId="{5529BC3A-2D27-4943-BD30-5242CE3EE5EB}" srcOrd="0" destOrd="0" presId="urn:microsoft.com/office/officeart/2005/8/layout/radial1"/>
    <dgm:cxn modelId="{8EC4E22C-A4B7-4696-BDAA-B79A353F0AEF}" type="presOf" srcId="{2FACC92B-401F-4003-8407-898D9490DC43}" destId="{C4C9B2E5-31AC-4F8C-86AD-56BD8ADAF486}" srcOrd="1" destOrd="0" presId="urn:microsoft.com/office/officeart/2005/8/layout/radial1"/>
    <dgm:cxn modelId="{9BA5E434-1640-4EC9-9A77-D295EBCD085C}" type="presOf" srcId="{C8C49A21-DEA5-4AB5-A025-2D1C94B82E68}" destId="{CF58C9D0-B639-48C4-8508-CA06298A6330}" srcOrd="1" destOrd="0" presId="urn:microsoft.com/office/officeart/2005/8/layout/radial1"/>
    <dgm:cxn modelId="{0004723E-32B2-4DE7-9AC1-C9B9D6A2F16F}" srcId="{11F910C5-6F5B-4BC0-A78E-D4EC6A826AE7}" destId="{338F3148-A0FD-4A81-A8F9-1B789B72DEB5}" srcOrd="5" destOrd="0" parTransId="{E93BCD1F-613A-4291-B3F5-7FE9E1F4818C}" sibTransId="{94B6B4CB-7BC2-4144-9E81-32A67B3F7A81}"/>
    <dgm:cxn modelId="{B085283F-2471-4E77-863E-404F9BAD6594}" type="presOf" srcId="{E93BCD1F-613A-4291-B3F5-7FE9E1F4818C}" destId="{AB924063-7574-43C8-8D75-DC31EB562DEE}" srcOrd="1" destOrd="0" presId="urn:microsoft.com/office/officeart/2005/8/layout/radial1"/>
    <dgm:cxn modelId="{7DAAC440-BA46-47A0-B502-97892D4C76ED}" type="presOf" srcId="{11F910C5-6F5B-4BC0-A78E-D4EC6A826AE7}" destId="{5DDDFA4B-A9D5-49BD-9D76-B96F7BD54E56}" srcOrd="0" destOrd="0" presId="urn:microsoft.com/office/officeart/2005/8/layout/radial1"/>
    <dgm:cxn modelId="{A2D11B44-4EB4-4CE8-B1D4-93F108574E53}" srcId="{11F910C5-6F5B-4BC0-A78E-D4EC6A826AE7}" destId="{DD766CD8-F1B0-4D53-8B03-850823059095}" srcOrd="4" destOrd="0" parTransId="{C8C49A21-DEA5-4AB5-A025-2D1C94B82E68}" sibTransId="{90357FDF-6520-4814-BF23-808A030EC283}"/>
    <dgm:cxn modelId="{5EC96145-8D6E-401B-9883-6D98C57135F2}" type="presOf" srcId="{6D9F2C42-4450-4498-9BE0-15DA95018888}" destId="{1B3585AF-CD14-4730-808C-6C3D3E4351C9}" srcOrd="1" destOrd="0" presId="urn:microsoft.com/office/officeart/2005/8/layout/radial1"/>
    <dgm:cxn modelId="{46103846-13A1-4642-8212-2F1274BCBF5F}" type="presOf" srcId="{5C349B04-8696-40FB-BD0E-E35D69ABACD0}" destId="{A8843E25-B3C2-478B-8144-5F416B967856}" srcOrd="0" destOrd="0" presId="urn:microsoft.com/office/officeart/2005/8/layout/radial1"/>
    <dgm:cxn modelId="{427BCB55-0C88-43C2-BCC4-7CADAF708227}" srcId="{11F910C5-6F5B-4BC0-A78E-D4EC6A826AE7}" destId="{5C349B04-8696-40FB-BD0E-E35D69ABACD0}" srcOrd="3" destOrd="0" parTransId="{6D9F2C42-4450-4498-9BE0-15DA95018888}" sibTransId="{943BABEE-490C-46B1-B2E7-692ABA2963AF}"/>
    <dgm:cxn modelId="{E5130E77-478C-416F-9B29-7A78FD830BEF}" type="presOf" srcId="{C8C49A21-DEA5-4AB5-A025-2D1C94B82E68}" destId="{E9589DBF-1802-4F4A-AABF-C0D027A43E76}" srcOrd="0" destOrd="0" presId="urn:microsoft.com/office/officeart/2005/8/layout/radial1"/>
    <dgm:cxn modelId="{049DE358-2351-4317-B0E8-E97988572584}" type="presOf" srcId="{5B91EC5D-FE3E-46DE-8209-89256DFCE0FF}" destId="{B5799F2D-F627-4225-ADE1-EEC1FC3C5A33}" srcOrd="0" destOrd="0" presId="urn:microsoft.com/office/officeart/2005/8/layout/radial1"/>
    <dgm:cxn modelId="{921F1E79-A1F1-4BE7-A380-7B5EAC2615F8}" type="presOf" srcId="{5CCEAF0D-DFB9-4F28-8864-7DF58AD2B465}" destId="{A1C13CFE-3825-44D5-91BB-D448DB8BA819}" srcOrd="1" destOrd="0" presId="urn:microsoft.com/office/officeart/2005/8/layout/radial1"/>
    <dgm:cxn modelId="{4288C07A-FD7F-4934-A867-1B17C1A31915}" srcId="{11F910C5-6F5B-4BC0-A78E-D4EC6A826AE7}" destId="{305667F7-615D-4FC3-BE0D-5DD3ADE3CA71}" srcOrd="0" destOrd="0" parTransId="{B0BEAA9D-12F5-4737-A29F-C8EAD0C81F58}" sibTransId="{0B37BD86-65BD-411F-A2D4-49F8384398CB}"/>
    <dgm:cxn modelId="{0F8CD35A-C2E1-447C-93D5-BD203B98446D}" type="presOf" srcId="{E93BCD1F-613A-4291-B3F5-7FE9E1F4818C}" destId="{A8080292-8F8B-44BA-B3AF-AE956BEAA260}" srcOrd="0" destOrd="0" presId="urn:microsoft.com/office/officeart/2005/8/layout/radial1"/>
    <dgm:cxn modelId="{7749667E-51CC-4B07-B526-6D5830BB206E}" srcId="{803175B2-2597-40EC-840D-76501F4CC0EF}" destId="{11F910C5-6F5B-4BC0-A78E-D4EC6A826AE7}" srcOrd="0" destOrd="0" parTransId="{EBA8478C-FB4F-43E7-915D-E96EDC032160}" sibTransId="{38A8EE3C-3A57-497E-8346-48580F6F01B4}"/>
    <dgm:cxn modelId="{CEFBD986-9D59-4056-B6E8-82262C3D2622}" type="presOf" srcId="{B0BEAA9D-12F5-4737-A29F-C8EAD0C81F58}" destId="{D75A2B31-58EA-483A-B3B0-0B6D5C86A5B2}" srcOrd="1" destOrd="0" presId="urn:microsoft.com/office/officeart/2005/8/layout/radial1"/>
    <dgm:cxn modelId="{BD8F6B94-92B0-4FF8-B503-9417F28149C2}" type="presOf" srcId="{338F3148-A0FD-4A81-A8F9-1B789B72DEB5}" destId="{C5410CD1-5CC1-468D-AA4A-03C5E9169436}" srcOrd="0" destOrd="0" presId="urn:microsoft.com/office/officeart/2005/8/layout/radial1"/>
    <dgm:cxn modelId="{BBCF4C99-7E19-47E6-AD71-1BCFCA26AC8E}" type="presOf" srcId="{305667F7-615D-4FC3-BE0D-5DD3ADE3CA71}" destId="{C8CA9FD1-E423-48C5-BB9F-55AEB0FEF408}" srcOrd="0" destOrd="0" presId="urn:microsoft.com/office/officeart/2005/8/layout/radial1"/>
    <dgm:cxn modelId="{AA1CAE9F-54C1-4DB7-8B32-E0E395E654EE}" type="presOf" srcId="{5F8B1E22-B03E-403A-8765-C55269F04085}" destId="{DC8CDDDB-8520-4616-839F-52F471EBAD4F}" srcOrd="0" destOrd="0" presId="urn:microsoft.com/office/officeart/2005/8/layout/radial1"/>
    <dgm:cxn modelId="{D09BD2A4-92E3-4628-AD29-650D67C38A7C}" type="presOf" srcId="{5CCEAF0D-DFB9-4F28-8864-7DF58AD2B465}" destId="{05758AC9-C83B-476E-B28B-B03280B8EC1B}" srcOrd="0" destOrd="0" presId="urn:microsoft.com/office/officeart/2005/8/layout/radial1"/>
    <dgm:cxn modelId="{B1A83ABC-56FB-46F5-8A98-5D975465496C}" type="presOf" srcId="{2FACC92B-401F-4003-8407-898D9490DC43}" destId="{CFD9DE6F-08EA-47D3-AC98-B7A105A18CA9}" srcOrd="0" destOrd="0" presId="urn:microsoft.com/office/officeart/2005/8/layout/radial1"/>
    <dgm:cxn modelId="{D9EE74BF-BEA3-4317-A165-0C07DEFBD70C}" type="presOf" srcId="{6D9F2C42-4450-4498-9BE0-15DA95018888}" destId="{A4682825-7D1E-4819-8FAB-78731B14557B}" srcOrd="0" destOrd="0" presId="urn:microsoft.com/office/officeart/2005/8/layout/radial1"/>
    <dgm:cxn modelId="{C53ACECD-4615-4BB7-9271-957C71FC06DE}" srcId="{11F910C5-6F5B-4BC0-A78E-D4EC6A826AE7}" destId="{5B91EC5D-FE3E-46DE-8209-89256DFCE0FF}" srcOrd="2" destOrd="0" parTransId="{2FACC92B-401F-4003-8407-898D9490DC43}" sibTransId="{4DFD8E0C-D70B-4616-9594-264858E7249B}"/>
    <dgm:cxn modelId="{0459D2CF-CF34-4B66-B1F8-159935B40DEE}" srcId="{11F910C5-6F5B-4BC0-A78E-D4EC6A826AE7}" destId="{5F8B1E22-B03E-403A-8765-C55269F04085}" srcOrd="1" destOrd="0" parTransId="{5CCEAF0D-DFB9-4F28-8864-7DF58AD2B465}" sibTransId="{1756A5FA-A5D6-420F-B834-9198215C77FC}"/>
    <dgm:cxn modelId="{51E7E2DA-9361-4719-8C06-0AF6A89B9582}" type="presOf" srcId="{803175B2-2597-40EC-840D-76501F4CC0EF}" destId="{40F9245F-C33F-4768-B975-9F1159159107}" srcOrd="0" destOrd="0" presId="urn:microsoft.com/office/officeart/2005/8/layout/radial1"/>
    <dgm:cxn modelId="{F96BE406-09C7-439F-A92A-A9AE1E5BC2B5}" type="presParOf" srcId="{40F9245F-C33F-4768-B975-9F1159159107}" destId="{5DDDFA4B-A9D5-49BD-9D76-B96F7BD54E56}" srcOrd="0" destOrd="0" presId="urn:microsoft.com/office/officeart/2005/8/layout/radial1"/>
    <dgm:cxn modelId="{FDA3AF68-B2F5-4670-A5AB-D9F6623C5EE6}" type="presParOf" srcId="{40F9245F-C33F-4768-B975-9F1159159107}" destId="{5529BC3A-2D27-4943-BD30-5242CE3EE5EB}" srcOrd="1" destOrd="0" presId="urn:microsoft.com/office/officeart/2005/8/layout/radial1"/>
    <dgm:cxn modelId="{81C113C0-31F7-4C51-9E6C-6808861E9BB9}" type="presParOf" srcId="{5529BC3A-2D27-4943-BD30-5242CE3EE5EB}" destId="{D75A2B31-58EA-483A-B3B0-0B6D5C86A5B2}" srcOrd="0" destOrd="0" presId="urn:microsoft.com/office/officeart/2005/8/layout/radial1"/>
    <dgm:cxn modelId="{ADB83FB6-088C-474A-97FE-AB22EDF78F67}" type="presParOf" srcId="{40F9245F-C33F-4768-B975-9F1159159107}" destId="{C8CA9FD1-E423-48C5-BB9F-55AEB0FEF408}" srcOrd="2" destOrd="0" presId="urn:microsoft.com/office/officeart/2005/8/layout/radial1"/>
    <dgm:cxn modelId="{EB0C77F8-3B6A-4727-ABB0-60C72F0406E3}" type="presParOf" srcId="{40F9245F-C33F-4768-B975-9F1159159107}" destId="{05758AC9-C83B-476E-B28B-B03280B8EC1B}" srcOrd="3" destOrd="0" presId="urn:microsoft.com/office/officeart/2005/8/layout/radial1"/>
    <dgm:cxn modelId="{8E47CD3B-ED8F-427A-B899-E51DA96CAC5B}" type="presParOf" srcId="{05758AC9-C83B-476E-B28B-B03280B8EC1B}" destId="{A1C13CFE-3825-44D5-91BB-D448DB8BA819}" srcOrd="0" destOrd="0" presId="urn:microsoft.com/office/officeart/2005/8/layout/radial1"/>
    <dgm:cxn modelId="{8E3B2BD3-5EFE-449B-BFD6-7B216F211CF8}" type="presParOf" srcId="{40F9245F-C33F-4768-B975-9F1159159107}" destId="{DC8CDDDB-8520-4616-839F-52F471EBAD4F}" srcOrd="4" destOrd="0" presId="urn:microsoft.com/office/officeart/2005/8/layout/radial1"/>
    <dgm:cxn modelId="{67C3506C-9724-4D3A-BC2C-6B9A3C6210D4}" type="presParOf" srcId="{40F9245F-C33F-4768-B975-9F1159159107}" destId="{CFD9DE6F-08EA-47D3-AC98-B7A105A18CA9}" srcOrd="5" destOrd="0" presId="urn:microsoft.com/office/officeart/2005/8/layout/radial1"/>
    <dgm:cxn modelId="{10F3477A-2713-48E0-B849-37572829D927}" type="presParOf" srcId="{CFD9DE6F-08EA-47D3-AC98-B7A105A18CA9}" destId="{C4C9B2E5-31AC-4F8C-86AD-56BD8ADAF486}" srcOrd="0" destOrd="0" presId="urn:microsoft.com/office/officeart/2005/8/layout/radial1"/>
    <dgm:cxn modelId="{1C9C3FF4-B2D4-4F09-B955-6CB4EA507A1A}" type="presParOf" srcId="{40F9245F-C33F-4768-B975-9F1159159107}" destId="{B5799F2D-F627-4225-ADE1-EEC1FC3C5A33}" srcOrd="6" destOrd="0" presId="urn:microsoft.com/office/officeart/2005/8/layout/radial1"/>
    <dgm:cxn modelId="{AD0809FB-3B84-4278-8FAA-381B284010D0}" type="presParOf" srcId="{40F9245F-C33F-4768-B975-9F1159159107}" destId="{A4682825-7D1E-4819-8FAB-78731B14557B}" srcOrd="7" destOrd="0" presId="urn:microsoft.com/office/officeart/2005/8/layout/radial1"/>
    <dgm:cxn modelId="{001B0E69-256C-4122-89FA-BA43C831D41E}" type="presParOf" srcId="{A4682825-7D1E-4819-8FAB-78731B14557B}" destId="{1B3585AF-CD14-4730-808C-6C3D3E4351C9}" srcOrd="0" destOrd="0" presId="urn:microsoft.com/office/officeart/2005/8/layout/radial1"/>
    <dgm:cxn modelId="{9896AA5F-F4D6-4EB5-8A29-C26ED70F373B}" type="presParOf" srcId="{40F9245F-C33F-4768-B975-9F1159159107}" destId="{A8843E25-B3C2-478B-8144-5F416B967856}" srcOrd="8" destOrd="0" presId="urn:microsoft.com/office/officeart/2005/8/layout/radial1"/>
    <dgm:cxn modelId="{389A514E-2F4C-4DB7-A5E3-2CD69D42183A}" type="presParOf" srcId="{40F9245F-C33F-4768-B975-9F1159159107}" destId="{E9589DBF-1802-4F4A-AABF-C0D027A43E76}" srcOrd="9" destOrd="0" presId="urn:microsoft.com/office/officeart/2005/8/layout/radial1"/>
    <dgm:cxn modelId="{F9105AA1-BFD1-451B-92C0-89F22D86B6D3}" type="presParOf" srcId="{E9589DBF-1802-4F4A-AABF-C0D027A43E76}" destId="{CF58C9D0-B639-48C4-8508-CA06298A6330}" srcOrd="0" destOrd="0" presId="urn:microsoft.com/office/officeart/2005/8/layout/radial1"/>
    <dgm:cxn modelId="{A21D4934-76DE-40CB-9D84-BE92C73E7D58}" type="presParOf" srcId="{40F9245F-C33F-4768-B975-9F1159159107}" destId="{C615B9C1-A101-4F34-BF7C-B63D356AC0FB}" srcOrd="10" destOrd="0" presId="urn:microsoft.com/office/officeart/2005/8/layout/radial1"/>
    <dgm:cxn modelId="{6F407D16-8E1B-4744-B447-66B20639ED49}" type="presParOf" srcId="{40F9245F-C33F-4768-B975-9F1159159107}" destId="{A8080292-8F8B-44BA-B3AF-AE956BEAA260}" srcOrd="11" destOrd="0" presId="urn:microsoft.com/office/officeart/2005/8/layout/radial1"/>
    <dgm:cxn modelId="{43E8694A-B328-4605-924A-6E54CDA73EA0}" type="presParOf" srcId="{A8080292-8F8B-44BA-B3AF-AE956BEAA260}" destId="{AB924063-7574-43C8-8D75-DC31EB562DEE}" srcOrd="0" destOrd="0" presId="urn:microsoft.com/office/officeart/2005/8/layout/radial1"/>
    <dgm:cxn modelId="{04C9A5F3-2792-4A12-AC6A-FB6A47602C8D}" type="presParOf" srcId="{40F9245F-C33F-4768-B975-9F1159159107}" destId="{C5410CD1-5CC1-468D-AA4A-03C5E9169436}" srcOrd="12" destOrd="0" presId="urn:microsoft.com/office/officeart/2005/8/layout/radial1"/>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C482A-EB3F-422D-B0B8-7BE270A88D32}">
      <dsp:nvSpPr>
        <dsp:cNvPr id="0" name=""/>
        <dsp:cNvSpPr/>
      </dsp:nvSpPr>
      <dsp:spPr>
        <a:xfrm>
          <a:off x="4446287" y="93987"/>
          <a:ext cx="1494606" cy="149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Plan</a:t>
          </a:r>
        </a:p>
      </dsp:txBody>
      <dsp:txXfrm>
        <a:off x="4446287" y="93987"/>
        <a:ext cx="1494606" cy="1494606"/>
      </dsp:txXfrm>
    </dsp:sp>
    <dsp:sp modelId="{C328545B-9AA3-4753-9252-8E274B6C4265}">
      <dsp:nvSpPr>
        <dsp:cNvPr id="0" name=""/>
        <dsp:cNvSpPr/>
      </dsp:nvSpPr>
      <dsp:spPr>
        <a:xfrm>
          <a:off x="1813516" y="-202"/>
          <a:ext cx="4221567" cy="4221567"/>
        </a:xfrm>
        <a:prstGeom prst="circularArrow">
          <a:avLst>
            <a:gd name="adj1" fmla="val 6904"/>
            <a:gd name="adj2" fmla="val 465489"/>
            <a:gd name="adj3" fmla="val 548837"/>
            <a:gd name="adj4" fmla="val 20585673"/>
            <a:gd name="adj5" fmla="val 8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AE06A-82A0-4595-B52D-125E30610433}">
      <dsp:nvSpPr>
        <dsp:cNvPr id="0" name=""/>
        <dsp:cNvSpPr/>
      </dsp:nvSpPr>
      <dsp:spPr>
        <a:xfrm>
          <a:off x="4446287" y="2632569"/>
          <a:ext cx="1494606" cy="149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Do</a:t>
          </a:r>
        </a:p>
      </dsp:txBody>
      <dsp:txXfrm>
        <a:off x="4446287" y="2632569"/>
        <a:ext cx="1494606" cy="1494606"/>
      </dsp:txXfrm>
    </dsp:sp>
    <dsp:sp modelId="{43D7A9E5-AAE1-4920-9348-B3FD8702D652}">
      <dsp:nvSpPr>
        <dsp:cNvPr id="0" name=""/>
        <dsp:cNvSpPr/>
      </dsp:nvSpPr>
      <dsp:spPr>
        <a:xfrm>
          <a:off x="1813516" y="-202"/>
          <a:ext cx="4221567" cy="4221567"/>
        </a:xfrm>
        <a:prstGeom prst="circularArrow">
          <a:avLst>
            <a:gd name="adj1" fmla="val 6904"/>
            <a:gd name="adj2" fmla="val 465489"/>
            <a:gd name="adj3" fmla="val 5948837"/>
            <a:gd name="adj4" fmla="val 4385673"/>
            <a:gd name="adj5" fmla="val 8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06A09-08BC-4CFE-A757-6E89614C48BA}">
      <dsp:nvSpPr>
        <dsp:cNvPr id="0" name=""/>
        <dsp:cNvSpPr/>
      </dsp:nvSpPr>
      <dsp:spPr>
        <a:xfrm>
          <a:off x="1907705" y="2632569"/>
          <a:ext cx="1494606" cy="149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Check</a:t>
          </a:r>
        </a:p>
      </dsp:txBody>
      <dsp:txXfrm>
        <a:off x="1907705" y="2632569"/>
        <a:ext cx="1494606" cy="1494606"/>
      </dsp:txXfrm>
    </dsp:sp>
    <dsp:sp modelId="{A641340F-2018-429E-9C12-D4A0D2288E8C}">
      <dsp:nvSpPr>
        <dsp:cNvPr id="0" name=""/>
        <dsp:cNvSpPr/>
      </dsp:nvSpPr>
      <dsp:spPr>
        <a:xfrm>
          <a:off x="1813516" y="-202"/>
          <a:ext cx="4221567" cy="4221567"/>
        </a:xfrm>
        <a:prstGeom prst="circularArrow">
          <a:avLst>
            <a:gd name="adj1" fmla="val 6904"/>
            <a:gd name="adj2" fmla="val 465489"/>
            <a:gd name="adj3" fmla="val 11348837"/>
            <a:gd name="adj4" fmla="val 9785673"/>
            <a:gd name="adj5" fmla="val 8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77D2F-03C5-4063-92C6-BF3D9EB6C643}">
      <dsp:nvSpPr>
        <dsp:cNvPr id="0" name=""/>
        <dsp:cNvSpPr/>
      </dsp:nvSpPr>
      <dsp:spPr>
        <a:xfrm>
          <a:off x="1907705" y="93987"/>
          <a:ext cx="1494606" cy="149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Act</a:t>
          </a:r>
        </a:p>
      </dsp:txBody>
      <dsp:txXfrm>
        <a:off x="1907705" y="93987"/>
        <a:ext cx="1494606" cy="1494606"/>
      </dsp:txXfrm>
    </dsp:sp>
    <dsp:sp modelId="{62DCCF8A-C02F-4363-8B57-17A73C50D34A}">
      <dsp:nvSpPr>
        <dsp:cNvPr id="0" name=""/>
        <dsp:cNvSpPr/>
      </dsp:nvSpPr>
      <dsp:spPr>
        <a:xfrm>
          <a:off x="1813516" y="-202"/>
          <a:ext cx="4221567" cy="4221567"/>
        </a:xfrm>
        <a:prstGeom prst="circularArrow">
          <a:avLst>
            <a:gd name="adj1" fmla="val 6904"/>
            <a:gd name="adj2" fmla="val 465489"/>
            <a:gd name="adj3" fmla="val 16748837"/>
            <a:gd name="adj4" fmla="val 15185673"/>
            <a:gd name="adj5" fmla="val 8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67346-120C-4839-A04E-A3FF75FFD750}">
      <dsp:nvSpPr>
        <dsp:cNvPr id="0" name=""/>
        <dsp:cNvSpPr/>
      </dsp:nvSpPr>
      <dsp:spPr>
        <a:xfrm>
          <a:off x="1724362" y="1008513"/>
          <a:ext cx="741128" cy="741128"/>
        </a:xfrm>
        <a:prstGeom prst="ellipse">
          <a:avLst/>
        </a:prstGeom>
        <a:solidFill>
          <a:srgbClr val="C500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Product Steward</a:t>
          </a:r>
        </a:p>
      </dsp:txBody>
      <dsp:txXfrm>
        <a:off x="1832898" y="1117049"/>
        <a:ext cx="524056" cy="524056"/>
      </dsp:txXfrm>
    </dsp:sp>
    <dsp:sp modelId="{9C25F6F4-A205-40D1-A90B-C6F76E9C2EFF}">
      <dsp:nvSpPr>
        <dsp:cNvPr id="0" name=""/>
        <dsp:cNvSpPr/>
      </dsp:nvSpPr>
      <dsp:spPr>
        <a:xfrm rot="15629207">
          <a:off x="1925505" y="903025"/>
          <a:ext cx="185666" cy="38056"/>
        </a:xfrm>
        <a:custGeom>
          <a:avLst/>
          <a:gdLst/>
          <a:ahLst/>
          <a:cxnLst/>
          <a:rect l="0" t="0" r="0" b="0"/>
          <a:pathLst>
            <a:path>
              <a:moveTo>
                <a:pt x="0" y="19028"/>
              </a:moveTo>
              <a:lnTo>
                <a:pt x="185666" y="190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013697" y="917411"/>
        <a:ext cx="9283" cy="9283"/>
      </dsp:txXfrm>
    </dsp:sp>
    <dsp:sp modelId="{4D299835-9833-4EAE-A528-F1A5D3A2E89F}">
      <dsp:nvSpPr>
        <dsp:cNvPr id="0" name=""/>
        <dsp:cNvSpPr/>
      </dsp:nvSpPr>
      <dsp:spPr>
        <a:xfrm>
          <a:off x="1571186" y="94464"/>
          <a:ext cx="741128" cy="741128"/>
        </a:xfrm>
        <a:prstGeom prst="ellipse">
          <a:avLst/>
        </a:prstGeom>
        <a:solidFill>
          <a:srgbClr val="C500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Functional Lead</a:t>
          </a:r>
        </a:p>
      </dsp:txBody>
      <dsp:txXfrm>
        <a:off x="1679722" y="203000"/>
        <a:ext cx="524056" cy="524056"/>
      </dsp:txXfrm>
    </dsp:sp>
    <dsp:sp modelId="{D8B251EC-4D2F-4D9D-B71C-49853D415967}">
      <dsp:nvSpPr>
        <dsp:cNvPr id="0" name=""/>
        <dsp:cNvSpPr/>
      </dsp:nvSpPr>
      <dsp:spPr>
        <a:xfrm rot="5195199">
          <a:off x="2031074" y="1821148"/>
          <a:ext cx="182708" cy="38056"/>
        </a:xfrm>
        <a:custGeom>
          <a:avLst/>
          <a:gdLst/>
          <a:ahLst/>
          <a:cxnLst/>
          <a:rect l="0" t="0" r="0" b="0"/>
          <a:pathLst>
            <a:path>
              <a:moveTo>
                <a:pt x="0" y="19028"/>
              </a:moveTo>
              <a:lnTo>
                <a:pt x="182708" y="190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7861" y="1835609"/>
        <a:ext cx="9135" cy="9135"/>
      </dsp:txXfrm>
    </dsp:sp>
    <dsp:sp modelId="{DDA1A772-9A35-4A42-9FD9-0FAF34DCF236}">
      <dsp:nvSpPr>
        <dsp:cNvPr id="0" name=""/>
        <dsp:cNvSpPr/>
      </dsp:nvSpPr>
      <dsp:spPr>
        <a:xfrm>
          <a:off x="1779366" y="1930711"/>
          <a:ext cx="741128" cy="741128"/>
        </a:xfrm>
        <a:prstGeom prst="ellipse">
          <a:avLst/>
        </a:prstGeom>
        <a:solidFill>
          <a:srgbClr val="C500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Regional stewards</a:t>
          </a:r>
        </a:p>
      </dsp:txBody>
      <dsp:txXfrm>
        <a:off x="1887902" y="2039247"/>
        <a:ext cx="524056" cy="524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4EC14-79EA-4ACC-BFBC-3ADA7219DCBB}">
      <dsp:nvSpPr>
        <dsp:cNvPr id="0" name=""/>
        <dsp:cNvSpPr/>
      </dsp:nvSpPr>
      <dsp:spPr>
        <a:xfrm>
          <a:off x="1456867" y="1717822"/>
          <a:ext cx="1417320" cy="1417320"/>
        </a:xfrm>
        <a:prstGeom prst="ellipse">
          <a:avLst/>
        </a:prstGeom>
        <a:solidFill>
          <a:srgbClr val="004A9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MOC</a:t>
          </a:r>
        </a:p>
      </dsp:txBody>
      <dsp:txXfrm>
        <a:off x="1664429" y="1925384"/>
        <a:ext cx="1002196" cy="1002196"/>
      </dsp:txXfrm>
    </dsp:sp>
    <dsp:sp modelId="{C2CB9DC3-F30C-44B7-B473-86E049DBD9A3}">
      <dsp:nvSpPr>
        <dsp:cNvPr id="0" name=""/>
        <dsp:cNvSpPr/>
      </dsp:nvSpPr>
      <dsp:spPr>
        <a:xfrm rot="16200000">
          <a:off x="2097654" y="1625183"/>
          <a:ext cx="135746" cy="49531"/>
        </a:xfrm>
        <a:custGeom>
          <a:avLst/>
          <a:gdLst/>
          <a:ahLst/>
          <a:cxnLst/>
          <a:rect l="0" t="0" r="0" b="0"/>
          <a:pathLst>
            <a:path>
              <a:moveTo>
                <a:pt x="0" y="24765"/>
              </a:moveTo>
              <a:lnTo>
                <a:pt x="135746" y="247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2162133" y="1646555"/>
        <a:ext cx="6787" cy="6787"/>
      </dsp:txXfrm>
    </dsp:sp>
    <dsp:sp modelId="{81277D60-4DE7-402B-8655-8C0E3BB29608}">
      <dsp:nvSpPr>
        <dsp:cNvPr id="0" name=""/>
        <dsp:cNvSpPr/>
      </dsp:nvSpPr>
      <dsp:spPr>
        <a:xfrm>
          <a:off x="1457612" y="166245"/>
          <a:ext cx="1415830" cy="1415830"/>
        </a:xfrm>
        <a:prstGeom prst="ellipse">
          <a:avLst/>
        </a:prstGeom>
        <a:solidFill>
          <a:srgbClr val="004A9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Engagement</a:t>
          </a:r>
        </a:p>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CCC</a:t>
          </a:r>
        </a:p>
      </dsp:txBody>
      <dsp:txXfrm>
        <a:off x="1664956" y="373589"/>
        <a:ext cx="1001142" cy="1001142"/>
      </dsp:txXfrm>
    </dsp:sp>
    <dsp:sp modelId="{40D669DF-27F7-4FD4-858D-E5528880EB78}">
      <dsp:nvSpPr>
        <dsp:cNvPr id="0" name=""/>
        <dsp:cNvSpPr/>
      </dsp:nvSpPr>
      <dsp:spPr>
        <a:xfrm>
          <a:off x="2874187" y="2401716"/>
          <a:ext cx="135001" cy="49531"/>
        </a:xfrm>
        <a:custGeom>
          <a:avLst/>
          <a:gdLst/>
          <a:ahLst/>
          <a:cxnLst/>
          <a:rect l="0" t="0" r="0" b="0"/>
          <a:pathLst>
            <a:path>
              <a:moveTo>
                <a:pt x="0" y="24765"/>
              </a:moveTo>
              <a:lnTo>
                <a:pt x="135001" y="247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2938313" y="2423107"/>
        <a:ext cx="6750" cy="6750"/>
      </dsp:txXfrm>
    </dsp:sp>
    <dsp:sp modelId="{CD0302A6-6A5C-4C79-9AC0-6DE8D355CEB9}">
      <dsp:nvSpPr>
        <dsp:cNvPr id="0" name=""/>
        <dsp:cNvSpPr/>
      </dsp:nvSpPr>
      <dsp:spPr>
        <a:xfrm>
          <a:off x="3009189" y="1717822"/>
          <a:ext cx="1417320" cy="1417320"/>
        </a:xfrm>
        <a:prstGeom prst="ellipse">
          <a:avLst/>
        </a:prstGeom>
        <a:solidFill>
          <a:srgbClr val="004A9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Training</a:t>
          </a:r>
        </a:p>
      </dsp:txBody>
      <dsp:txXfrm>
        <a:off x="3216751" y="1925384"/>
        <a:ext cx="1002196" cy="1002196"/>
      </dsp:txXfrm>
    </dsp:sp>
    <dsp:sp modelId="{4EA77A88-0866-4360-9D6C-153AE3D32C11}">
      <dsp:nvSpPr>
        <dsp:cNvPr id="0" name=""/>
        <dsp:cNvSpPr/>
      </dsp:nvSpPr>
      <dsp:spPr>
        <a:xfrm rot="5400000">
          <a:off x="2098026" y="3177877"/>
          <a:ext cx="135001" cy="49531"/>
        </a:xfrm>
        <a:custGeom>
          <a:avLst/>
          <a:gdLst/>
          <a:ahLst/>
          <a:cxnLst/>
          <a:rect l="0" t="0" r="0" b="0"/>
          <a:pathLst>
            <a:path>
              <a:moveTo>
                <a:pt x="0" y="24765"/>
              </a:moveTo>
              <a:lnTo>
                <a:pt x="135001" y="247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2162152" y="3199268"/>
        <a:ext cx="6750" cy="6750"/>
      </dsp:txXfrm>
    </dsp:sp>
    <dsp:sp modelId="{65B3F2BC-CAF9-4D88-8CBD-CB4CD8B0946F}">
      <dsp:nvSpPr>
        <dsp:cNvPr id="0" name=""/>
        <dsp:cNvSpPr/>
      </dsp:nvSpPr>
      <dsp:spPr>
        <a:xfrm>
          <a:off x="1456867" y="3270144"/>
          <a:ext cx="1417320" cy="1417320"/>
        </a:xfrm>
        <a:prstGeom prst="ellipse">
          <a:avLst/>
        </a:prstGeom>
        <a:solidFill>
          <a:srgbClr val="004A9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Process</a:t>
          </a:r>
        </a:p>
      </dsp:txBody>
      <dsp:txXfrm>
        <a:off x="1664429" y="3477706"/>
        <a:ext cx="1002196" cy="1002196"/>
      </dsp:txXfrm>
    </dsp:sp>
    <dsp:sp modelId="{40842B69-87F0-42DA-8F7D-AF2B4896BC1D}">
      <dsp:nvSpPr>
        <dsp:cNvPr id="0" name=""/>
        <dsp:cNvSpPr/>
      </dsp:nvSpPr>
      <dsp:spPr>
        <a:xfrm rot="10800000">
          <a:off x="1321865" y="2401716"/>
          <a:ext cx="135001" cy="49531"/>
        </a:xfrm>
        <a:custGeom>
          <a:avLst/>
          <a:gdLst/>
          <a:ahLst/>
          <a:cxnLst/>
          <a:rect l="0" t="0" r="0" b="0"/>
          <a:pathLst>
            <a:path>
              <a:moveTo>
                <a:pt x="0" y="24765"/>
              </a:moveTo>
              <a:lnTo>
                <a:pt x="135001" y="247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rot="10800000">
        <a:off x="1385991" y="2423107"/>
        <a:ext cx="6750" cy="6750"/>
      </dsp:txXfrm>
    </dsp:sp>
    <dsp:sp modelId="{388AC777-5983-4333-828D-5FC3FA4B4A41}">
      <dsp:nvSpPr>
        <dsp:cNvPr id="0" name=""/>
        <dsp:cNvSpPr/>
      </dsp:nvSpPr>
      <dsp:spPr>
        <a:xfrm>
          <a:off x="-95454" y="1717822"/>
          <a:ext cx="1417320" cy="1417320"/>
        </a:xfrm>
        <a:prstGeom prst="ellipse">
          <a:avLst/>
        </a:prstGeom>
        <a:solidFill>
          <a:srgbClr val="004A9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System</a:t>
          </a:r>
        </a:p>
      </dsp:txBody>
      <dsp:txXfrm>
        <a:off x="112108" y="1925384"/>
        <a:ext cx="1002196" cy="1002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20C1E-1C72-4F8C-953E-C21B227E133D}">
      <dsp:nvSpPr>
        <dsp:cNvPr id="0" name=""/>
        <dsp:cNvSpPr/>
      </dsp:nvSpPr>
      <dsp:spPr>
        <a:xfrm>
          <a:off x="908855" y="2297804"/>
          <a:ext cx="743830" cy="743830"/>
        </a:xfrm>
        <a:prstGeom prst="ellipse">
          <a:avLst/>
        </a:prstGeom>
        <a:solidFill>
          <a:srgbClr val="F39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Business</a:t>
          </a:r>
        </a:p>
      </dsp:txBody>
      <dsp:txXfrm>
        <a:off x="1017786" y="2406735"/>
        <a:ext cx="525968" cy="525968"/>
      </dsp:txXfrm>
    </dsp:sp>
    <dsp:sp modelId="{ACEBED07-741A-4542-8924-63996CC24F58}">
      <dsp:nvSpPr>
        <dsp:cNvPr id="0" name=""/>
        <dsp:cNvSpPr/>
      </dsp:nvSpPr>
      <dsp:spPr>
        <a:xfrm rot="364053">
          <a:off x="1649998" y="2694743"/>
          <a:ext cx="215581" cy="51363"/>
        </a:xfrm>
        <a:custGeom>
          <a:avLst/>
          <a:gdLst/>
          <a:ahLst/>
          <a:cxnLst/>
          <a:rect l="0" t="0" r="0" b="0"/>
          <a:pathLst>
            <a:path>
              <a:moveTo>
                <a:pt x="0" y="25681"/>
              </a:moveTo>
              <a:lnTo>
                <a:pt x="215581" y="25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52400" y="2715035"/>
        <a:ext cx="10779" cy="10779"/>
      </dsp:txXfrm>
    </dsp:sp>
    <dsp:sp modelId="{0262F385-A7F2-40A1-88CD-632D8BD5A6A6}">
      <dsp:nvSpPr>
        <dsp:cNvPr id="0" name=""/>
        <dsp:cNvSpPr/>
      </dsp:nvSpPr>
      <dsp:spPr>
        <a:xfrm>
          <a:off x="1862893" y="2399215"/>
          <a:ext cx="743830" cy="743830"/>
        </a:xfrm>
        <a:prstGeom prst="ellipse">
          <a:avLst/>
        </a:prstGeom>
        <a:solidFill>
          <a:srgbClr val="F39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Product </a:t>
          </a:r>
          <a:r>
            <a:rPr lang="en-US" sz="800" kern="1200" dirty="0" err="1"/>
            <a:t>mgt</a:t>
          </a:r>
          <a:endParaRPr lang="en-US" sz="800" kern="1200" dirty="0"/>
        </a:p>
      </dsp:txBody>
      <dsp:txXfrm>
        <a:off x="1971824" y="2508146"/>
        <a:ext cx="525968" cy="525968"/>
      </dsp:txXfrm>
    </dsp:sp>
    <dsp:sp modelId="{47D78321-4A67-4037-8FA3-B7744D4D6254}">
      <dsp:nvSpPr>
        <dsp:cNvPr id="0" name=""/>
        <dsp:cNvSpPr/>
      </dsp:nvSpPr>
      <dsp:spPr>
        <a:xfrm rot="2790870">
          <a:off x="1461154" y="3089683"/>
          <a:ext cx="484605" cy="51363"/>
        </a:xfrm>
        <a:custGeom>
          <a:avLst/>
          <a:gdLst/>
          <a:ahLst/>
          <a:cxnLst/>
          <a:rect l="0" t="0" r="0" b="0"/>
          <a:pathLst>
            <a:path>
              <a:moveTo>
                <a:pt x="0" y="25681"/>
              </a:moveTo>
              <a:lnTo>
                <a:pt x="484605" y="25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1342" y="3103249"/>
        <a:ext cx="24230" cy="24230"/>
      </dsp:txXfrm>
    </dsp:sp>
    <dsp:sp modelId="{72428159-6AD0-4D0A-90DA-FC5DF1830DF3}">
      <dsp:nvSpPr>
        <dsp:cNvPr id="0" name=""/>
        <dsp:cNvSpPr/>
      </dsp:nvSpPr>
      <dsp:spPr>
        <a:xfrm>
          <a:off x="1754229" y="3189094"/>
          <a:ext cx="743830" cy="743830"/>
        </a:xfrm>
        <a:prstGeom prst="ellipse">
          <a:avLst/>
        </a:prstGeom>
        <a:solidFill>
          <a:srgbClr val="F39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Leadership</a:t>
          </a:r>
        </a:p>
      </dsp:txBody>
      <dsp:txXfrm>
        <a:off x="1863160" y="3298025"/>
        <a:ext cx="525968" cy="525968"/>
      </dsp:txXfrm>
    </dsp:sp>
    <dsp:sp modelId="{DD56D15C-6FEF-4E83-8E22-4C5D2A174FC6}">
      <dsp:nvSpPr>
        <dsp:cNvPr id="0" name=""/>
        <dsp:cNvSpPr/>
      </dsp:nvSpPr>
      <dsp:spPr>
        <a:xfrm rot="4957097">
          <a:off x="1135966" y="3232018"/>
          <a:ext cx="441958" cy="51363"/>
        </a:xfrm>
        <a:custGeom>
          <a:avLst/>
          <a:gdLst/>
          <a:ahLst/>
          <a:cxnLst/>
          <a:rect l="0" t="0" r="0" b="0"/>
          <a:pathLst>
            <a:path>
              <a:moveTo>
                <a:pt x="0" y="25681"/>
              </a:moveTo>
              <a:lnTo>
                <a:pt x="441958" y="25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45896" y="3246651"/>
        <a:ext cx="22097" cy="22097"/>
      </dsp:txXfrm>
    </dsp:sp>
    <dsp:sp modelId="{2736F0C0-3B41-46A0-832B-10C595BCDAC3}">
      <dsp:nvSpPr>
        <dsp:cNvPr id="0" name=""/>
        <dsp:cNvSpPr/>
      </dsp:nvSpPr>
      <dsp:spPr>
        <a:xfrm>
          <a:off x="1061204" y="3473765"/>
          <a:ext cx="743830" cy="743830"/>
        </a:xfrm>
        <a:prstGeom prst="ellipse">
          <a:avLst/>
        </a:prstGeom>
        <a:solidFill>
          <a:srgbClr val="F39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Production </a:t>
          </a:r>
          <a:r>
            <a:rPr lang="en-US" sz="800" kern="1200" dirty="0" err="1"/>
            <a:t>mgt</a:t>
          </a:r>
          <a:endParaRPr lang="en-US" sz="800" kern="1200" dirty="0"/>
        </a:p>
      </dsp:txBody>
      <dsp:txXfrm>
        <a:off x="1170135" y="3582696"/>
        <a:ext cx="525968" cy="525968"/>
      </dsp:txXfrm>
    </dsp:sp>
    <dsp:sp modelId="{8467F173-8613-40D0-A271-8C19B054534C}">
      <dsp:nvSpPr>
        <dsp:cNvPr id="0" name=""/>
        <dsp:cNvSpPr/>
      </dsp:nvSpPr>
      <dsp:spPr>
        <a:xfrm rot="7342250">
          <a:off x="705115" y="3165283"/>
          <a:ext cx="490469" cy="51363"/>
        </a:xfrm>
        <a:custGeom>
          <a:avLst/>
          <a:gdLst/>
          <a:ahLst/>
          <a:cxnLst/>
          <a:rect l="0" t="0" r="0" b="0"/>
          <a:pathLst>
            <a:path>
              <a:moveTo>
                <a:pt x="0" y="25681"/>
              </a:moveTo>
              <a:lnTo>
                <a:pt x="490469" y="25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938088" y="3178703"/>
        <a:ext cx="24523" cy="24523"/>
      </dsp:txXfrm>
    </dsp:sp>
    <dsp:sp modelId="{54C7B68E-1E3B-4B49-8A89-F0F8AFC0CA9A}">
      <dsp:nvSpPr>
        <dsp:cNvPr id="0" name=""/>
        <dsp:cNvSpPr/>
      </dsp:nvSpPr>
      <dsp:spPr>
        <a:xfrm>
          <a:off x="248014" y="3340295"/>
          <a:ext cx="743830" cy="743830"/>
        </a:xfrm>
        <a:prstGeom prst="ellipse">
          <a:avLst/>
        </a:prstGeom>
        <a:solidFill>
          <a:srgbClr val="F39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Sales </a:t>
          </a:r>
          <a:r>
            <a:rPr lang="en-US" sz="800" kern="1200" dirty="0" err="1"/>
            <a:t>mgt</a:t>
          </a:r>
          <a:endParaRPr lang="en-US" sz="800" kern="1200" dirty="0"/>
        </a:p>
      </dsp:txBody>
      <dsp:txXfrm>
        <a:off x="356945" y="3449226"/>
        <a:ext cx="525968" cy="525968"/>
      </dsp:txXfrm>
    </dsp:sp>
    <dsp:sp modelId="{08339334-FE0D-480B-A49F-94F2A8867696}">
      <dsp:nvSpPr>
        <dsp:cNvPr id="0" name=""/>
        <dsp:cNvSpPr/>
      </dsp:nvSpPr>
      <dsp:spPr>
        <a:xfrm rot="18629251">
          <a:off x="1431128" y="2163581"/>
          <a:ext cx="519619" cy="51363"/>
        </a:xfrm>
        <a:custGeom>
          <a:avLst/>
          <a:gdLst/>
          <a:ahLst/>
          <a:cxnLst/>
          <a:rect l="0" t="0" r="0" b="0"/>
          <a:pathLst>
            <a:path>
              <a:moveTo>
                <a:pt x="0" y="25681"/>
              </a:moveTo>
              <a:lnTo>
                <a:pt x="519619" y="25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77948" y="2176272"/>
        <a:ext cx="25980" cy="25980"/>
      </dsp:txXfrm>
    </dsp:sp>
    <dsp:sp modelId="{6AFE4780-C3D2-483C-BFF7-F299FFA9EA9E}">
      <dsp:nvSpPr>
        <dsp:cNvPr id="0" name=""/>
        <dsp:cNvSpPr/>
      </dsp:nvSpPr>
      <dsp:spPr>
        <a:xfrm>
          <a:off x="1729190" y="1336890"/>
          <a:ext cx="743830" cy="743830"/>
        </a:xfrm>
        <a:prstGeom prst="ellipse">
          <a:avLst/>
        </a:prstGeom>
        <a:solidFill>
          <a:srgbClr val="F39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Sales Force</a:t>
          </a:r>
        </a:p>
      </dsp:txBody>
      <dsp:txXfrm>
        <a:off x="1838121" y="1445821"/>
        <a:ext cx="525968" cy="525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384EC-4822-4BB8-8997-1C7BA9AD90A6}">
      <dsp:nvSpPr>
        <dsp:cNvPr id="0" name=""/>
        <dsp:cNvSpPr/>
      </dsp:nvSpPr>
      <dsp:spPr>
        <a:xfrm>
          <a:off x="1906157" y="978111"/>
          <a:ext cx="743865" cy="743865"/>
        </a:xfrm>
        <a:prstGeom prst="ellipse">
          <a:avLst/>
        </a:prstGeom>
        <a:solidFill>
          <a:srgbClr val="004A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Brand Owner</a:t>
          </a:r>
        </a:p>
      </dsp:txBody>
      <dsp:txXfrm>
        <a:off x="2015094" y="1087048"/>
        <a:ext cx="525991" cy="525991"/>
      </dsp:txXfrm>
    </dsp:sp>
    <dsp:sp modelId="{076EE8B8-3170-45A0-94EF-D372857BC183}">
      <dsp:nvSpPr>
        <dsp:cNvPr id="0" name=""/>
        <dsp:cNvSpPr/>
      </dsp:nvSpPr>
      <dsp:spPr>
        <a:xfrm rot="5400000">
          <a:off x="2161876" y="1823496"/>
          <a:ext cx="232426" cy="29387"/>
        </a:xfrm>
        <a:custGeom>
          <a:avLst/>
          <a:gdLst/>
          <a:ahLst/>
          <a:cxnLst/>
          <a:rect l="0" t="0" r="0" b="0"/>
          <a:pathLst>
            <a:path>
              <a:moveTo>
                <a:pt x="0" y="14693"/>
              </a:moveTo>
              <a:lnTo>
                <a:pt x="232426" y="14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72279" y="1832379"/>
        <a:ext cx="11621" cy="11621"/>
      </dsp:txXfrm>
    </dsp:sp>
    <dsp:sp modelId="{4D37288C-026C-4BA2-91CA-F053C0D479BE}">
      <dsp:nvSpPr>
        <dsp:cNvPr id="0" name=""/>
        <dsp:cNvSpPr/>
      </dsp:nvSpPr>
      <dsp:spPr>
        <a:xfrm>
          <a:off x="1906157" y="1954402"/>
          <a:ext cx="743865" cy="743865"/>
        </a:xfrm>
        <a:prstGeom prst="ellipse">
          <a:avLst/>
        </a:prstGeom>
        <a:solidFill>
          <a:srgbClr val="004A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Contract lab</a:t>
          </a:r>
        </a:p>
      </dsp:txBody>
      <dsp:txXfrm>
        <a:off x="2015094" y="2063339"/>
        <a:ext cx="525991" cy="525991"/>
      </dsp:txXfrm>
    </dsp:sp>
    <dsp:sp modelId="{4EF214D3-B7A8-48CA-BDFF-AA50F0DA4A53}">
      <dsp:nvSpPr>
        <dsp:cNvPr id="0" name=""/>
        <dsp:cNvSpPr/>
      </dsp:nvSpPr>
      <dsp:spPr>
        <a:xfrm rot="10800000">
          <a:off x="1651188" y="1335350"/>
          <a:ext cx="254968" cy="29387"/>
        </a:xfrm>
        <a:custGeom>
          <a:avLst/>
          <a:gdLst/>
          <a:ahLst/>
          <a:cxnLst/>
          <a:rect l="0" t="0" r="0" b="0"/>
          <a:pathLst>
            <a:path>
              <a:moveTo>
                <a:pt x="0" y="14693"/>
              </a:moveTo>
              <a:lnTo>
                <a:pt x="254968" y="14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72298" y="1343669"/>
        <a:ext cx="12748" cy="12748"/>
      </dsp:txXfrm>
    </dsp:sp>
    <dsp:sp modelId="{2B1B4037-E6B3-4B47-98B6-2FC3F141D378}">
      <dsp:nvSpPr>
        <dsp:cNvPr id="0" name=""/>
        <dsp:cNvSpPr/>
      </dsp:nvSpPr>
      <dsp:spPr>
        <a:xfrm>
          <a:off x="907322" y="978111"/>
          <a:ext cx="743865" cy="743865"/>
        </a:xfrm>
        <a:prstGeom prst="ellipse">
          <a:avLst/>
        </a:prstGeom>
        <a:solidFill>
          <a:srgbClr val="004A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Customer</a:t>
          </a:r>
        </a:p>
      </dsp:txBody>
      <dsp:txXfrm>
        <a:off x="1016259" y="1087048"/>
        <a:ext cx="525991" cy="5259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EBD12-2CF6-4A80-B532-B3023F6DCDC0}">
      <dsp:nvSpPr>
        <dsp:cNvPr id="0" name=""/>
        <dsp:cNvSpPr/>
      </dsp:nvSpPr>
      <dsp:spPr>
        <a:xfrm>
          <a:off x="1510010" y="835116"/>
          <a:ext cx="701902" cy="701902"/>
        </a:xfrm>
        <a:prstGeom prst="ellipse">
          <a:avLst/>
        </a:prstGeom>
        <a:solidFill>
          <a:srgbClr val="65AC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Data</a:t>
          </a:r>
        </a:p>
      </dsp:txBody>
      <dsp:txXfrm>
        <a:off x="1612801" y="937907"/>
        <a:ext cx="496320" cy="496320"/>
      </dsp:txXfrm>
    </dsp:sp>
    <dsp:sp modelId="{7C522A7B-B808-4EA4-BE58-B805C6D74F2F}">
      <dsp:nvSpPr>
        <dsp:cNvPr id="0" name=""/>
        <dsp:cNvSpPr/>
      </dsp:nvSpPr>
      <dsp:spPr>
        <a:xfrm rot="14166617">
          <a:off x="1572147" y="825051"/>
          <a:ext cx="119574" cy="40113"/>
        </a:xfrm>
        <a:custGeom>
          <a:avLst/>
          <a:gdLst/>
          <a:ahLst/>
          <a:cxnLst/>
          <a:rect l="0" t="0" r="0" b="0"/>
          <a:pathLst>
            <a:path>
              <a:moveTo>
                <a:pt x="0" y="20056"/>
              </a:moveTo>
              <a:lnTo>
                <a:pt x="119574" y="200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28945" y="842119"/>
        <a:ext cx="5978" cy="5978"/>
      </dsp:txXfrm>
    </dsp:sp>
    <dsp:sp modelId="{E0AD1819-F50B-4564-BA25-30CD9B58C124}">
      <dsp:nvSpPr>
        <dsp:cNvPr id="0" name=""/>
        <dsp:cNvSpPr/>
      </dsp:nvSpPr>
      <dsp:spPr>
        <a:xfrm>
          <a:off x="1051957" y="153197"/>
          <a:ext cx="701902" cy="701902"/>
        </a:xfrm>
        <a:prstGeom prst="ellipse">
          <a:avLst/>
        </a:prstGeom>
        <a:solidFill>
          <a:srgbClr val="65AC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Tox</a:t>
          </a:r>
        </a:p>
      </dsp:txBody>
      <dsp:txXfrm>
        <a:off x="1154748" y="255988"/>
        <a:ext cx="496320" cy="496320"/>
      </dsp:txXfrm>
    </dsp:sp>
    <dsp:sp modelId="{8E5FD19B-4D15-4B75-8591-D35DFB38EF63}">
      <dsp:nvSpPr>
        <dsp:cNvPr id="0" name=""/>
        <dsp:cNvSpPr/>
      </dsp:nvSpPr>
      <dsp:spPr>
        <a:xfrm rot="6431905">
          <a:off x="1585332" y="1627979"/>
          <a:ext cx="265279" cy="40113"/>
        </a:xfrm>
        <a:custGeom>
          <a:avLst/>
          <a:gdLst/>
          <a:ahLst/>
          <a:cxnLst/>
          <a:rect l="0" t="0" r="0" b="0"/>
          <a:pathLst>
            <a:path>
              <a:moveTo>
                <a:pt x="0" y="20056"/>
              </a:moveTo>
              <a:lnTo>
                <a:pt x="265279" y="200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11340" y="1641404"/>
        <a:ext cx="13263" cy="13263"/>
      </dsp:txXfrm>
    </dsp:sp>
    <dsp:sp modelId="{F14F4DCF-9220-4DE2-B365-CCB7545727F1}">
      <dsp:nvSpPr>
        <dsp:cNvPr id="0" name=""/>
        <dsp:cNvSpPr/>
      </dsp:nvSpPr>
      <dsp:spPr>
        <a:xfrm>
          <a:off x="1224032" y="1759053"/>
          <a:ext cx="701902" cy="701902"/>
        </a:xfrm>
        <a:prstGeom prst="ellipse">
          <a:avLst/>
        </a:prstGeom>
        <a:solidFill>
          <a:srgbClr val="65AC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Analytical</a:t>
          </a:r>
        </a:p>
      </dsp:txBody>
      <dsp:txXfrm>
        <a:off x="1326823" y="1861844"/>
        <a:ext cx="496320" cy="496320"/>
      </dsp:txXfrm>
    </dsp:sp>
    <dsp:sp modelId="{92CC8893-1825-44A8-A288-75ABA8BFF2E0}">
      <dsp:nvSpPr>
        <dsp:cNvPr id="0" name=""/>
        <dsp:cNvSpPr/>
      </dsp:nvSpPr>
      <dsp:spPr>
        <a:xfrm rot="8989132">
          <a:off x="1085465" y="1469751"/>
          <a:ext cx="506446" cy="40113"/>
        </a:xfrm>
        <a:custGeom>
          <a:avLst/>
          <a:gdLst/>
          <a:ahLst/>
          <a:cxnLst/>
          <a:rect l="0" t="0" r="0" b="0"/>
          <a:pathLst>
            <a:path>
              <a:moveTo>
                <a:pt x="0" y="20056"/>
              </a:moveTo>
              <a:lnTo>
                <a:pt x="506446" y="200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26027" y="1477146"/>
        <a:ext cx="25322" cy="25322"/>
      </dsp:txXfrm>
    </dsp:sp>
    <dsp:sp modelId="{DEFD7381-79EA-4B94-AC20-839C613A81E8}">
      <dsp:nvSpPr>
        <dsp:cNvPr id="0" name=""/>
        <dsp:cNvSpPr/>
      </dsp:nvSpPr>
      <dsp:spPr>
        <a:xfrm>
          <a:off x="465464" y="1442596"/>
          <a:ext cx="701902" cy="701902"/>
        </a:xfrm>
        <a:prstGeom prst="ellipse">
          <a:avLst/>
        </a:prstGeom>
        <a:solidFill>
          <a:srgbClr val="65AC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petitions</a:t>
          </a:r>
        </a:p>
      </dsp:txBody>
      <dsp:txXfrm>
        <a:off x="568255" y="1545387"/>
        <a:ext cx="496320" cy="496320"/>
      </dsp:txXfrm>
    </dsp:sp>
    <dsp:sp modelId="{D9093B04-BC6C-4113-A6B8-2E5D43EB4220}">
      <dsp:nvSpPr>
        <dsp:cNvPr id="0" name=""/>
        <dsp:cNvSpPr/>
      </dsp:nvSpPr>
      <dsp:spPr>
        <a:xfrm rot="11666023">
          <a:off x="1106204" y="1025997"/>
          <a:ext cx="421535" cy="40113"/>
        </a:xfrm>
        <a:custGeom>
          <a:avLst/>
          <a:gdLst/>
          <a:ahLst/>
          <a:cxnLst/>
          <a:rect l="0" t="0" r="0" b="0"/>
          <a:pathLst>
            <a:path>
              <a:moveTo>
                <a:pt x="0" y="20056"/>
              </a:moveTo>
              <a:lnTo>
                <a:pt x="421535" y="200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06433" y="1035515"/>
        <a:ext cx="21076" cy="21076"/>
      </dsp:txXfrm>
    </dsp:sp>
    <dsp:sp modelId="{3F9E539C-C04F-4006-8AF1-9F3B7627C1A5}">
      <dsp:nvSpPr>
        <dsp:cNvPr id="0" name=""/>
        <dsp:cNvSpPr/>
      </dsp:nvSpPr>
      <dsp:spPr>
        <a:xfrm>
          <a:off x="422031" y="555088"/>
          <a:ext cx="701902" cy="701902"/>
        </a:xfrm>
        <a:prstGeom prst="ellipse">
          <a:avLst/>
        </a:prstGeom>
        <a:solidFill>
          <a:srgbClr val="65AC1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Papers</a:t>
          </a:r>
        </a:p>
      </dsp:txBody>
      <dsp:txXfrm>
        <a:off x="524822" y="657879"/>
        <a:ext cx="496320" cy="496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665CD-388B-4628-BBCE-48F0AD5D43F3}">
      <dsp:nvSpPr>
        <dsp:cNvPr id="0" name=""/>
        <dsp:cNvSpPr/>
      </dsp:nvSpPr>
      <dsp:spPr>
        <a:xfrm>
          <a:off x="1505424" y="982565"/>
          <a:ext cx="731696" cy="731696"/>
        </a:xfrm>
        <a:prstGeom prst="ellipse">
          <a:avLst/>
        </a:prstGeom>
        <a:solidFill>
          <a:srgbClr val="21A0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Process</a:t>
          </a:r>
        </a:p>
      </dsp:txBody>
      <dsp:txXfrm>
        <a:off x="1612578" y="1089719"/>
        <a:ext cx="517388" cy="517388"/>
      </dsp:txXfrm>
    </dsp:sp>
    <dsp:sp modelId="{5BCEFDDE-90C1-4B7F-9991-B7E94D98BB01}">
      <dsp:nvSpPr>
        <dsp:cNvPr id="0" name=""/>
        <dsp:cNvSpPr/>
      </dsp:nvSpPr>
      <dsp:spPr>
        <a:xfrm rot="13519847">
          <a:off x="1115105" y="855998"/>
          <a:ext cx="585987" cy="47724"/>
        </a:xfrm>
        <a:custGeom>
          <a:avLst/>
          <a:gdLst/>
          <a:ahLst/>
          <a:cxnLst/>
          <a:rect l="0" t="0" r="0" b="0"/>
          <a:pathLst>
            <a:path>
              <a:moveTo>
                <a:pt x="0" y="23862"/>
              </a:moveTo>
              <a:lnTo>
                <a:pt x="585987" y="238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93449" y="865210"/>
        <a:ext cx="29299" cy="29299"/>
      </dsp:txXfrm>
    </dsp:sp>
    <dsp:sp modelId="{DEFBC883-FA94-4948-9267-09AAD8B9D00C}">
      <dsp:nvSpPr>
        <dsp:cNvPr id="0" name=""/>
        <dsp:cNvSpPr/>
      </dsp:nvSpPr>
      <dsp:spPr>
        <a:xfrm>
          <a:off x="579076" y="45458"/>
          <a:ext cx="731696" cy="731696"/>
        </a:xfrm>
        <a:prstGeom prst="ellipse">
          <a:avLst/>
        </a:prstGeom>
        <a:solidFill>
          <a:srgbClr val="21A0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Procedures</a:t>
          </a:r>
        </a:p>
      </dsp:txBody>
      <dsp:txXfrm>
        <a:off x="686230" y="152612"/>
        <a:ext cx="517388" cy="517388"/>
      </dsp:txXfrm>
    </dsp:sp>
    <dsp:sp modelId="{63EF3CC2-BEF5-44AC-A7DF-5446C607D1E6}">
      <dsp:nvSpPr>
        <dsp:cNvPr id="0" name=""/>
        <dsp:cNvSpPr/>
      </dsp:nvSpPr>
      <dsp:spPr>
        <a:xfrm rot="15954550">
          <a:off x="1751418" y="872346"/>
          <a:ext cx="175024" cy="47724"/>
        </a:xfrm>
        <a:custGeom>
          <a:avLst/>
          <a:gdLst/>
          <a:ahLst/>
          <a:cxnLst/>
          <a:rect l="0" t="0" r="0" b="0"/>
          <a:pathLst>
            <a:path>
              <a:moveTo>
                <a:pt x="0" y="23862"/>
              </a:moveTo>
              <a:lnTo>
                <a:pt x="175024" y="238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34555" y="891832"/>
        <a:ext cx="8751" cy="8751"/>
      </dsp:txXfrm>
    </dsp:sp>
    <dsp:sp modelId="{BB7E9EFC-1ADC-45D5-8986-318D27481EB3}">
      <dsp:nvSpPr>
        <dsp:cNvPr id="0" name=""/>
        <dsp:cNvSpPr/>
      </dsp:nvSpPr>
      <dsp:spPr>
        <a:xfrm>
          <a:off x="1440741" y="78154"/>
          <a:ext cx="731696" cy="731696"/>
        </a:xfrm>
        <a:prstGeom prst="ellipse">
          <a:avLst/>
        </a:prstGeom>
        <a:solidFill>
          <a:srgbClr val="21A0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Guidelines</a:t>
          </a:r>
        </a:p>
      </dsp:txBody>
      <dsp:txXfrm>
        <a:off x="1547895" y="185308"/>
        <a:ext cx="517388" cy="517388"/>
      </dsp:txXfrm>
    </dsp:sp>
    <dsp:sp modelId="{9BD34EED-FB20-472C-9481-0AFF1E7F3E14}">
      <dsp:nvSpPr>
        <dsp:cNvPr id="0" name=""/>
        <dsp:cNvSpPr/>
      </dsp:nvSpPr>
      <dsp:spPr>
        <a:xfrm rot="7633165">
          <a:off x="1489189" y="1695670"/>
          <a:ext cx="200381" cy="47724"/>
        </a:xfrm>
        <a:custGeom>
          <a:avLst/>
          <a:gdLst/>
          <a:ahLst/>
          <a:cxnLst/>
          <a:rect l="0" t="0" r="0" b="0"/>
          <a:pathLst>
            <a:path>
              <a:moveTo>
                <a:pt x="0" y="23862"/>
              </a:moveTo>
              <a:lnTo>
                <a:pt x="200381" y="238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84370" y="1714523"/>
        <a:ext cx="10019" cy="10019"/>
      </dsp:txXfrm>
    </dsp:sp>
    <dsp:sp modelId="{3EB5F1E8-2B1F-47FB-A370-E107D63CCEE7}">
      <dsp:nvSpPr>
        <dsp:cNvPr id="0" name=""/>
        <dsp:cNvSpPr/>
      </dsp:nvSpPr>
      <dsp:spPr>
        <a:xfrm>
          <a:off x="941639" y="1724803"/>
          <a:ext cx="731696" cy="731696"/>
        </a:xfrm>
        <a:prstGeom prst="ellipse">
          <a:avLst/>
        </a:prstGeom>
        <a:solidFill>
          <a:srgbClr val="21A0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Systems</a:t>
          </a:r>
        </a:p>
      </dsp:txBody>
      <dsp:txXfrm>
        <a:off x="1048793" y="1831957"/>
        <a:ext cx="517388" cy="517388"/>
      </dsp:txXfrm>
    </dsp:sp>
    <dsp:sp modelId="{0153545D-F25A-419A-8F5F-F32F21886B37}">
      <dsp:nvSpPr>
        <dsp:cNvPr id="0" name=""/>
        <dsp:cNvSpPr/>
      </dsp:nvSpPr>
      <dsp:spPr>
        <a:xfrm rot="9651317">
          <a:off x="894119" y="1551037"/>
          <a:ext cx="649500" cy="47724"/>
        </a:xfrm>
        <a:custGeom>
          <a:avLst/>
          <a:gdLst/>
          <a:ahLst/>
          <a:cxnLst/>
          <a:rect l="0" t="0" r="0" b="0"/>
          <a:pathLst>
            <a:path>
              <a:moveTo>
                <a:pt x="0" y="23862"/>
              </a:moveTo>
              <a:lnTo>
                <a:pt x="649500" y="238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202631" y="1558662"/>
        <a:ext cx="32475" cy="32475"/>
      </dsp:txXfrm>
    </dsp:sp>
    <dsp:sp modelId="{6C6BF8F3-07BF-4048-AE4A-350A3717DE67}">
      <dsp:nvSpPr>
        <dsp:cNvPr id="0" name=""/>
        <dsp:cNvSpPr/>
      </dsp:nvSpPr>
      <dsp:spPr>
        <a:xfrm>
          <a:off x="200617" y="1435536"/>
          <a:ext cx="731696" cy="731696"/>
        </a:xfrm>
        <a:prstGeom prst="ellipse">
          <a:avLst/>
        </a:prstGeom>
        <a:solidFill>
          <a:srgbClr val="21A0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SOPs</a:t>
          </a:r>
        </a:p>
      </dsp:txBody>
      <dsp:txXfrm>
        <a:off x="307771" y="1542690"/>
        <a:ext cx="517388" cy="517388"/>
      </dsp:txXfrm>
    </dsp:sp>
    <dsp:sp modelId="{C5F0E4DD-2907-4D16-B21D-A99C8CF39331}">
      <dsp:nvSpPr>
        <dsp:cNvPr id="0" name=""/>
        <dsp:cNvSpPr/>
      </dsp:nvSpPr>
      <dsp:spPr>
        <a:xfrm rot="11582238">
          <a:off x="822019" y="1162854"/>
          <a:ext cx="701881" cy="47724"/>
        </a:xfrm>
        <a:custGeom>
          <a:avLst/>
          <a:gdLst/>
          <a:ahLst/>
          <a:cxnLst/>
          <a:rect l="0" t="0" r="0" b="0"/>
          <a:pathLst>
            <a:path>
              <a:moveTo>
                <a:pt x="0" y="23862"/>
              </a:moveTo>
              <a:lnTo>
                <a:pt x="701881" y="238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55413" y="1169169"/>
        <a:ext cx="35094" cy="35094"/>
      </dsp:txXfrm>
    </dsp:sp>
    <dsp:sp modelId="{FF04853A-3837-4B2D-A7FE-66ADE11B5B29}">
      <dsp:nvSpPr>
        <dsp:cNvPr id="0" name=""/>
        <dsp:cNvSpPr/>
      </dsp:nvSpPr>
      <dsp:spPr>
        <a:xfrm>
          <a:off x="108799" y="659171"/>
          <a:ext cx="731696" cy="731696"/>
        </a:xfrm>
        <a:prstGeom prst="ellipse">
          <a:avLst/>
        </a:prstGeom>
        <a:solidFill>
          <a:srgbClr val="21A0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Standing meetings</a:t>
          </a:r>
        </a:p>
      </dsp:txBody>
      <dsp:txXfrm>
        <a:off x="215953" y="766325"/>
        <a:ext cx="517388" cy="5173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510FD-3D0C-4D15-AB97-E1C1FBA4CF92}">
      <dsp:nvSpPr>
        <dsp:cNvPr id="0" name=""/>
        <dsp:cNvSpPr/>
      </dsp:nvSpPr>
      <dsp:spPr>
        <a:xfrm>
          <a:off x="1314009" y="954025"/>
          <a:ext cx="727340" cy="7273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Quality </a:t>
          </a:r>
          <a:r>
            <a:rPr lang="en-US" sz="1200" kern="1200" dirty="0" err="1"/>
            <a:t>Mgt</a:t>
          </a:r>
          <a:endParaRPr lang="en-US" sz="1200" kern="1200" dirty="0"/>
        </a:p>
      </dsp:txBody>
      <dsp:txXfrm>
        <a:off x="1420525" y="1060541"/>
        <a:ext cx="514308" cy="514308"/>
      </dsp:txXfrm>
    </dsp:sp>
    <dsp:sp modelId="{A52F8C94-0DF0-448A-BE6E-F936CBDC03A1}">
      <dsp:nvSpPr>
        <dsp:cNvPr id="0" name=""/>
        <dsp:cNvSpPr/>
      </dsp:nvSpPr>
      <dsp:spPr>
        <a:xfrm rot="16200000">
          <a:off x="1568575" y="825411"/>
          <a:ext cx="218209" cy="39018"/>
        </a:xfrm>
        <a:custGeom>
          <a:avLst/>
          <a:gdLst/>
          <a:ahLst/>
          <a:cxnLst/>
          <a:rect l="0" t="0" r="0" b="0"/>
          <a:pathLst>
            <a:path>
              <a:moveTo>
                <a:pt x="0" y="19509"/>
              </a:moveTo>
              <a:lnTo>
                <a:pt x="218209" y="195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72224" y="839465"/>
        <a:ext cx="10910" cy="10910"/>
      </dsp:txXfrm>
    </dsp:sp>
    <dsp:sp modelId="{CE3A1BE3-15EF-4A62-A06C-99432EB39C7B}">
      <dsp:nvSpPr>
        <dsp:cNvPr id="0" name=""/>
        <dsp:cNvSpPr/>
      </dsp:nvSpPr>
      <dsp:spPr>
        <a:xfrm>
          <a:off x="1314009" y="8475"/>
          <a:ext cx="727340" cy="7273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Global head</a:t>
          </a:r>
        </a:p>
      </dsp:txBody>
      <dsp:txXfrm>
        <a:off x="1420525" y="114991"/>
        <a:ext cx="514308" cy="514308"/>
      </dsp:txXfrm>
    </dsp:sp>
    <dsp:sp modelId="{79B8D6EB-0B8B-4DD7-BD2E-D91B75417863}">
      <dsp:nvSpPr>
        <dsp:cNvPr id="0" name=""/>
        <dsp:cNvSpPr/>
      </dsp:nvSpPr>
      <dsp:spPr>
        <a:xfrm rot="18997956">
          <a:off x="1909519" y="966635"/>
          <a:ext cx="238331" cy="39018"/>
        </a:xfrm>
        <a:custGeom>
          <a:avLst/>
          <a:gdLst/>
          <a:ahLst/>
          <a:cxnLst/>
          <a:rect l="0" t="0" r="0" b="0"/>
          <a:pathLst>
            <a:path>
              <a:moveTo>
                <a:pt x="0" y="19509"/>
              </a:moveTo>
              <a:lnTo>
                <a:pt x="238331" y="195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22726" y="980186"/>
        <a:ext cx="11916" cy="11916"/>
      </dsp:txXfrm>
    </dsp:sp>
    <dsp:sp modelId="{D355C76F-5A85-4598-8A29-641AFEA00740}">
      <dsp:nvSpPr>
        <dsp:cNvPr id="0" name=""/>
        <dsp:cNvSpPr/>
      </dsp:nvSpPr>
      <dsp:spPr>
        <a:xfrm>
          <a:off x="2016019" y="290923"/>
          <a:ext cx="727340" cy="7273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t>GMP</a:t>
          </a:r>
          <a:r>
            <a:rPr lang="en-US" sz="1000" kern="1200" dirty="0"/>
            <a:t> Lead</a:t>
          </a:r>
        </a:p>
      </dsp:txBody>
      <dsp:txXfrm>
        <a:off x="2122535" y="397439"/>
        <a:ext cx="514308" cy="514308"/>
      </dsp:txXfrm>
    </dsp:sp>
    <dsp:sp modelId="{45E1F2D6-DE35-44E1-ACE0-3CF94CA26D62}">
      <dsp:nvSpPr>
        <dsp:cNvPr id="0" name=""/>
        <dsp:cNvSpPr/>
      </dsp:nvSpPr>
      <dsp:spPr>
        <a:xfrm rot="13576104">
          <a:off x="1149489" y="917146"/>
          <a:ext cx="327316" cy="39018"/>
        </a:xfrm>
        <a:custGeom>
          <a:avLst/>
          <a:gdLst/>
          <a:ahLst/>
          <a:cxnLst/>
          <a:rect l="0" t="0" r="0" b="0"/>
          <a:pathLst>
            <a:path>
              <a:moveTo>
                <a:pt x="0" y="19509"/>
              </a:moveTo>
              <a:lnTo>
                <a:pt x="327316" y="195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04964" y="928472"/>
        <a:ext cx="16365" cy="16365"/>
      </dsp:txXfrm>
    </dsp:sp>
    <dsp:sp modelId="{C2462882-81E1-4D5E-B766-70C7001C400E}">
      <dsp:nvSpPr>
        <dsp:cNvPr id="0" name=""/>
        <dsp:cNvSpPr/>
      </dsp:nvSpPr>
      <dsp:spPr>
        <a:xfrm>
          <a:off x="584945" y="191944"/>
          <a:ext cx="727340" cy="7273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Regional leaders</a:t>
          </a:r>
        </a:p>
      </dsp:txBody>
      <dsp:txXfrm>
        <a:off x="691461" y="298460"/>
        <a:ext cx="514308" cy="5143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73A2B-BE90-4B98-904E-E37DF77EC537}">
      <dsp:nvSpPr>
        <dsp:cNvPr id="0" name=""/>
        <dsp:cNvSpPr/>
      </dsp:nvSpPr>
      <dsp:spPr>
        <a:xfrm>
          <a:off x="1434274" y="931354"/>
          <a:ext cx="707770" cy="707770"/>
        </a:xfrm>
        <a:prstGeom prst="ellipse">
          <a:avLst/>
        </a:prstGeom>
        <a:solidFill>
          <a:srgbClr val="0079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Sites</a:t>
          </a:r>
        </a:p>
      </dsp:txBody>
      <dsp:txXfrm>
        <a:off x="1537925" y="1035005"/>
        <a:ext cx="500468" cy="500468"/>
      </dsp:txXfrm>
    </dsp:sp>
    <dsp:sp modelId="{F86E9CE2-4068-4EA5-9D99-EFCBE6A888CB}">
      <dsp:nvSpPr>
        <dsp:cNvPr id="0" name=""/>
        <dsp:cNvSpPr/>
      </dsp:nvSpPr>
      <dsp:spPr>
        <a:xfrm rot="15054174">
          <a:off x="1585652" y="871268"/>
          <a:ext cx="130695" cy="35622"/>
        </a:xfrm>
        <a:custGeom>
          <a:avLst/>
          <a:gdLst/>
          <a:ahLst/>
          <a:cxnLst/>
          <a:rect l="0" t="0" r="0" b="0"/>
          <a:pathLst>
            <a:path>
              <a:moveTo>
                <a:pt x="0" y="17811"/>
              </a:moveTo>
              <a:lnTo>
                <a:pt x="130695" y="178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47732" y="885812"/>
        <a:ext cx="6534" cy="6534"/>
      </dsp:txXfrm>
    </dsp:sp>
    <dsp:sp modelId="{F804138E-3A6E-4660-80E7-18F551B8C401}">
      <dsp:nvSpPr>
        <dsp:cNvPr id="0" name=""/>
        <dsp:cNvSpPr/>
      </dsp:nvSpPr>
      <dsp:spPr>
        <a:xfrm>
          <a:off x="1159954" y="139034"/>
          <a:ext cx="707770" cy="707770"/>
        </a:xfrm>
        <a:prstGeom prst="ellipse">
          <a:avLst/>
        </a:prstGeom>
        <a:solidFill>
          <a:srgbClr val="0079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Schedulers</a:t>
          </a:r>
        </a:p>
      </dsp:txBody>
      <dsp:txXfrm>
        <a:off x="1263605" y="242685"/>
        <a:ext cx="500468" cy="500468"/>
      </dsp:txXfrm>
    </dsp:sp>
    <dsp:sp modelId="{DFABD7D7-E28B-4A4C-87BC-96F0A6512ED5}">
      <dsp:nvSpPr>
        <dsp:cNvPr id="0" name=""/>
        <dsp:cNvSpPr/>
      </dsp:nvSpPr>
      <dsp:spPr>
        <a:xfrm rot="18374238">
          <a:off x="1965910" y="919967"/>
          <a:ext cx="153801" cy="35622"/>
        </a:xfrm>
        <a:custGeom>
          <a:avLst/>
          <a:gdLst/>
          <a:ahLst/>
          <a:cxnLst/>
          <a:rect l="0" t="0" r="0" b="0"/>
          <a:pathLst>
            <a:path>
              <a:moveTo>
                <a:pt x="0" y="17811"/>
              </a:moveTo>
              <a:lnTo>
                <a:pt x="153801" y="178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38965" y="933933"/>
        <a:ext cx="7690" cy="7690"/>
      </dsp:txXfrm>
    </dsp:sp>
    <dsp:sp modelId="{C7EDB28B-6CA9-4FBC-80DF-269D89D45F10}">
      <dsp:nvSpPr>
        <dsp:cNvPr id="0" name=""/>
        <dsp:cNvSpPr/>
      </dsp:nvSpPr>
      <dsp:spPr>
        <a:xfrm>
          <a:off x="1943576" y="236432"/>
          <a:ext cx="707770" cy="707770"/>
        </a:xfrm>
        <a:prstGeom prst="ellipse">
          <a:avLst/>
        </a:prstGeom>
        <a:solidFill>
          <a:srgbClr val="0079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Plant manager</a:t>
          </a:r>
        </a:p>
      </dsp:txBody>
      <dsp:txXfrm>
        <a:off x="2047227" y="340083"/>
        <a:ext cx="500468" cy="500468"/>
      </dsp:txXfrm>
    </dsp:sp>
    <dsp:sp modelId="{FF27FA92-AAC5-4310-8235-7A2BF0CDC849}">
      <dsp:nvSpPr>
        <dsp:cNvPr id="0" name=""/>
        <dsp:cNvSpPr/>
      </dsp:nvSpPr>
      <dsp:spPr>
        <a:xfrm rot="21383424">
          <a:off x="2141197" y="1240539"/>
          <a:ext cx="146421" cy="35622"/>
        </a:xfrm>
        <a:custGeom>
          <a:avLst/>
          <a:gdLst/>
          <a:ahLst/>
          <a:cxnLst/>
          <a:rect l="0" t="0" r="0" b="0"/>
          <a:pathLst>
            <a:path>
              <a:moveTo>
                <a:pt x="0" y="17811"/>
              </a:moveTo>
              <a:lnTo>
                <a:pt x="146421" y="178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10748" y="1254690"/>
        <a:ext cx="7321" cy="7321"/>
      </dsp:txXfrm>
    </dsp:sp>
    <dsp:sp modelId="{4933EA2B-E7AC-4221-B156-F340D660AE28}">
      <dsp:nvSpPr>
        <dsp:cNvPr id="0" name=""/>
        <dsp:cNvSpPr/>
      </dsp:nvSpPr>
      <dsp:spPr>
        <a:xfrm>
          <a:off x="2286772" y="877576"/>
          <a:ext cx="707770" cy="707770"/>
        </a:xfrm>
        <a:prstGeom prst="ellipse">
          <a:avLst/>
        </a:prstGeom>
        <a:solidFill>
          <a:srgbClr val="0079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QC Analytical</a:t>
          </a:r>
        </a:p>
      </dsp:txBody>
      <dsp:txXfrm>
        <a:off x="2390423" y="981227"/>
        <a:ext cx="500468" cy="500468"/>
      </dsp:txXfrm>
    </dsp:sp>
    <dsp:sp modelId="{1CCD6C1F-A8A0-4BB2-B78C-A5EF2C8E8AE8}">
      <dsp:nvSpPr>
        <dsp:cNvPr id="0" name=""/>
        <dsp:cNvSpPr/>
      </dsp:nvSpPr>
      <dsp:spPr>
        <a:xfrm rot="2423898">
          <a:off x="2027758" y="1578065"/>
          <a:ext cx="250841" cy="35622"/>
        </a:xfrm>
        <a:custGeom>
          <a:avLst/>
          <a:gdLst/>
          <a:ahLst/>
          <a:cxnLst/>
          <a:rect l="0" t="0" r="0" b="0"/>
          <a:pathLst>
            <a:path>
              <a:moveTo>
                <a:pt x="0" y="17811"/>
              </a:moveTo>
              <a:lnTo>
                <a:pt x="250841" y="178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46908" y="1589605"/>
        <a:ext cx="12542" cy="12542"/>
      </dsp:txXfrm>
    </dsp:sp>
    <dsp:sp modelId="{EDFA1686-AA3F-4520-B569-26444DF68F79}">
      <dsp:nvSpPr>
        <dsp:cNvPr id="0" name=""/>
        <dsp:cNvSpPr/>
      </dsp:nvSpPr>
      <dsp:spPr>
        <a:xfrm>
          <a:off x="2164313" y="1552628"/>
          <a:ext cx="707770" cy="707770"/>
        </a:xfrm>
        <a:prstGeom prst="ellipse">
          <a:avLst/>
        </a:prstGeom>
        <a:solidFill>
          <a:srgbClr val="0079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Unit </a:t>
          </a:r>
          <a:r>
            <a:rPr lang="en-US" sz="700" kern="1200" dirty="0" err="1"/>
            <a:t>Mgrs</a:t>
          </a:r>
          <a:endParaRPr lang="en-US" sz="700" kern="1200" dirty="0"/>
        </a:p>
      </dsp:txBody>
      <dsp:txXfrm>
        <a:off x="2267964" y="1656279"/>
        <a:ext cx="500468" cy="500468"/>
      </dsp:txXfrm>
    </dsp:sp>
    <dsp:sp modelId="{5A354350-4489-4089-B501-6C4E1FBD804A}">
      <dsp:nvSpPr>
        <dsp:cNvPr id="0" name=""/>
        <dsp:cNvSpPr/>
      </dsp:nvSpPr>
      <dsp:spPr>
        <a:xfrm rot="12528450">
          <a:off x="1112060" y="1002901"/>
          <a:ext cx="390151" cy="35622"/>
        </a:xfrm>
        <a:custGeom>
          <a:avLst/>
          <a:gdLst/>
          <a:ahLst/>
          <a:cxnLst/>
          <a:rect l="0" t="0" r="0" b="0"/>
          <a:pathLst>
            <a:path>
              <a:moveTo>
                <a:pt x="0" y="17811"/>
              </a:moveTo>
              <a:lnTo>
                <a:pt x="390151" y="178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297382" y="1010959"/>
        <a:ext cx="19507" cy="19507"/>
      </dsp:txXfrm>
    </dsp:sp>
    <dsp:sp modelId="{69097CEF-C11C-48D7-80C0-C9B5DBD15127}">
      <dsp:nvSpPr>
        <dsp:cNvPr id="0" name=""/>
        <dsp:cNvSpPr/>
      </dsp:nvSpPr>
      <dsp:spPr>
        <a:xfrm>
          <a:off x="472228" y="402301"/>
          <a:ext cx="707770" cy="707770"/>
        </a:xfrm>
        <a:prstGeom prst="ellipse">
          <a:avLst/>
        </a:prstGeom>
        <a:solidFill>
          <a:srgbClr val="0079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Plant Engineers</a:t>
          </a:r>
        </a:p>
      </dsp:txBody>
      <dsp:txXfrm>
        <a:off x="575879" y="505952"/>
        <a:ext cx="500468" cy="500468"/>
      </dsp:txXfrm>
    </dsp:sp>
    <dsp:sp modelId="{B6B421C9-D6BC-4759-BD30-6DC62ED2BD1A}">
      <dsp:nvSpPr>
        <dsp:cNvPr id="0" name=""/>
        <dsp:cNvSpPr/>
      </dsp:nvSpPr>
      <dsp:spPr>
        <a:xfrm rot="9868050">
          <a:off x="1161765" y="1401122"/>
          <a:ext cx="290743" cy="35622"/>
        </a:xfrm>
        <a:custGeom>
          <a:avLst/>
          <a:gdLst/>
          <a:ahLst/>
          <a:cxnLst/>
          <a:rect l="0" t="0" r="0" b="0"/>
          <a:pathLst>
            <a:path>
              <a:moveTo>
                <a:pt x="0" y="17811"/>
              </a:moveTo>
              <a:lnTo>
                <a:pt x="290743" y="178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299868" y="1411664"/>
        <a:ext cx="14537" cy="14537"/>
      </dsp:txXfrm>
    </dsp:sp>
    <dsp:sp modelId="{0D92B414-F943-43BE-A0F2-E12C7C25FFAF}">
      <dsp:nvSpPr>
        <dsp:cNvPr id="0" name=""/>
        <dsp:cNvSpPr/>
      </dsp:nvSpPr>
      <dsp:spPr>
        <a:xfrm>
          <a:off x="472228" y="1198741"/>
          <a:ext cx="707770" cy="707770"/>
        </a:xfrm>
        <a:prstGeom prst="ellipse">
          <a:avLst/>
        </a:prstGeom>
        <a:solidFill>
          <a:srgbClr val="0079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Site quality</a:t>
          </a:r>
        </a:p>
      </dsp:txBody>
      <dsp:txXfrm>
        <a:off x="575879" y="1302392"/>
        <a:ext cx="500468" cy="5004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DFA4B-A9D5-49BD-9D76-B96F7BD54E56}">
      <dsp:nvSpPr>
        <dsp:cNvPr id="0" name=""/>
        <dsp:cNvSpPr/>
      </dsp:nvSpPr>
      <dsp:spPr>
        <a:xfrm>
          <a:off x="1376235" y="690074"/>
          <a:ext cx="662990" cy="662990"/>
        </a:xfrm>
        <a:prstGeom prst="ellipse">
          <a:avLst/>
        </a:prstGeom>
        <a:solidFill>
          <a:srgbClr val="DD61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Experts</a:t>
          </a:r>
        </a:p>
      </dsp:txBody>
      <dsp:txXfrm>
        <a:off x="1473328" y="787167"/>
        <a:ext cx="468804" cy="468804"/>
      </dsp:txXfrm>
    </dsp:sp>
    <dsp:sp modelId="{5529BC3A-2D27-4943-BD30-5242CE3EE5EB}">
      <dsp:nvSpPr>
        <dsp:cNvPr id="0" name=""/>
        <dsp:cNvSpPr/>
      </dsp:nvSpPr>
      <dsp:spPr>
        <a:xfrm rot="12046455">
          <a:off x="1134995" y="836878"/>
          <a:ext cx="271620" cy="37890"/>
        </a:xfrm>
        <a:custGeom>
          <a:avLst/>
          <a:gdLst/>
          <a:ahLst/>
          <a:cxnLst/>
          <a:rect l="0" t="0" r="0" b="0"/>
          <a:pathLst>
            <a:path>
              <a:moveTo>
                <a:pt x="0" y="18945"/>
              </a:moveTo>
              <a:lnTo>
                <a:pt x="271620" y="189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264015" y="849032"/>
        <a:ext cx="13581" cy="13581"/>
      </dsp:txXfrm>
    </dsp:sp>
    <dsp:sp modelId="{C8CA9FD1-E423-48C5-BB9F-55AEB0FEF408}">
      <dsp:nvSpPr>
        <dsp:cNvPr id="0" name=""/>
        <dsp:cNvSpPr/>
      </dsp:nvSpPr>
      <dsp:spPr>
        <a:xfrm>
          <a:off x="502386" y="358580"/>
          <a:ext cx="662990" cy="662990"/>
        </a:xfrm>
        <a:prstGeom prst="ellipse">
          <a:avLst/>
        </a:prstGeom>
        <a:solidFill>
          <a:srgbClr val="DD61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Tox</a:t>
          </a:r>
        </a:p>
      </dsp:txBody>
      <dsp:txXfrm>
        <a:off x="599479" y="455673"/>
        <a:ext cx="468804" cy="468804"/>
      </dsp:txXfrm>
    </dsp:sp>
    <dsp:sp modelId="{05758AC9-C83B-476E-B28B-B03280B8EC1B}">
      <dsp:nvSpPr>
        <dsp:cNvPr id="0" name=""/>
        <dsp:cNvSpPr/>
      </dsp:nvSpPr>
      <dsp:spPr>
        <a:xfrm rot="1342530">
          <a:off x="1998125" y="1210432"/>
          <a:ext cx="428790" cy="37890"/>
        </a:xfrm>
        <a:custGeom>
          <a:avLst/>
          <a:gdLst/>
          <a:ahLst/>
          <a:cxnLst/>
          <a:rect l="0" t="0" r="0" b="0"/>
          <a:pathLst>
            <a:path>
              <a:moveTo>
                <a:pt x="0" y="18945"/>
              </a:moveTo>
              <a:lnTo>
                <a:pt x="428790" y="189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01800" y="1218657"/>
        <a:ext cx="21439" cy="21439"/>
      </dsp:txXfrm>
    </dsp:sp>
    <dsp:sp modelId="{DC8CDDDB-8520-4616-839F-52F471EBAD4F}">
      <dsp:nvSpPr>
        <dsp:cNvPr id="0" name=""/>
        <dsp:cNvSpPr/>
      </dsp:nvSpPr>
      <dsp:spPr>
        <a:xfrm>
          <a:off x="2385814" y="1105688"/>
          <a:ext cx="662990" cy="662990"/>
        </a:xfrm>
        <a:prstGeom prst="ellipse">
          <a:avLst/>
        </a:prstGeom>
        <a:solidFill>
          <a:srgbClr val="DD61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Food contact</a:t>
          </a:r>
        </a:p>
      </dsp:txBody>
      <dsp:txXfrm>
        <a:off x="2482907" y="1202781"/>
        <a:ext cx="468804" cy="468804"/>
      </dsp:txXfrm>
    </dsp:sp>
    <dsp:sp modelId="{CFD9DE6F-08EA-47D3-AC98-B7A105A18CA9}">
      <dsp:nvSpPr>
        <dsp:cNvPr id="0" name=""/>
        <dsp:cNvSpPr/>
      </dsp:nvSpPr>
      <dsp:spPr>
        <a:xfrm rot="3469212">
          <a:off x="1778673" y="1474419"/>
          <a:ext cx="451859" cy="37890"/>
        </a:xfrm>
        <a:custGeom>
          <a:avLst/>
          <a:gdLst/>
          <a:ahLst/>
          <a:cxnLst/>
          <a:rect l="0" t="0" r="0" b="0"/>
          <a:pathLst>
            <a:path>
              <a:moveTo>
                <a:pt x="0" y="18945"/>
              </a:moveTo>
              <a:lnTo>
                <a:pt x="451859" y="189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93306" y="1482067"/>
        <a:ext cx="22592" cy="22592"/>
      </dsp:txXfrm>
    </dsp:sp>
    <dsp:sp modelId="{B5799F2D-F627-4225-ADE1-EEC1FC3C5A33}">
      <dsp:nvSpPr>
        <dsp:cNvPr id="0" name=""/>
        <dsp:cNvSpPr/>
      </dsp:nvSpPr>
      <dsp:spPr>
        <a:xfrm>
          <a:off x="1969979" y="1633663"/>
          <a:ext cx="662990" cy="662990"/>
        </a:xfrm>
        <a:prstGeom prst="ellipse">
          <a:avLst/>
        </a:prstGeom>
        <a:solidFill>
          <a:srgbClr val="DD61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R&amp;D chemists</a:t>
          </a:r>
        </a:p>
      </dsp:txBody>
      <dsp:txXfrm>
        <a:off x="2067072" y="1730756"/>
        <a:ext cx="468804" cy="468804"/>
      </dsp:txXfrm>
    </dsp:sp>
    <dsp:sp modelId="{A4682825-7D1E-4819-8FAB-78731B14557B}">
      <dsp:nvSpPr>
        <dsp:cNvPr id="0" name=""/>
        <dsp:cNvSpPr/>
      </dsp:nvSpPr>
      <dsp:spPr>
        <a:xfrm rot="5834917">
          <a:off x="1445968" y="1525205"/>
          <a:ext cx="390588" cy="37890"/>
        </a:xfrm>
        <a:custGeom>
          <a:avLst/>
          <a:gdLst/>
          <a:ahLst/>
          <a:cxnLst/>
          <a:rect l="0" t="0" r="0" b="0"/>
          <a:pathLst>
            <a:path>
              <a:moveTo>
                <a:pt x="0" y="18945"/>
              </a:moveTo>
              <a:lnTo>
                <a:pt x="390588" y="189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1498" y="1534385"/>
        <a:ext cx="19529" cy="19529"/>
      </dsp:txXfrm>
    </dsp:sp>
    <dsp:sp modelId="{A8843E25-B3C2-478B-8144-5F416B967856}">
      <dsp:nvSpPr>
        <dsp:cNvPr id="0" name=""/>
        <dsp:cNvSpPr/>
      </dsp:nvSpPr>
      <dsp:spPr>
        <a:xfrm>
          <a:off x="1243299" y="1735234"/>
          <a:ext cx="662990" cy="662990"/>
        </a:xfrm>
        <a:prstGeom prst="ellipse">
          <a:avLst/>
        </a:prstGeom>
        <a:solidFill>
          <a:srgbClr val="DD61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Application experts</a:t>
          </a:r>
        </a:p>
      </dsp:txBody>
      <dsp:txXfrm>
        <a:off x="1340392" y="1832327"/>
        <a:ext cx="468804" cy="468804"/>
      </dsp:txXfrm>
    </dsp:sp>
    <dsp:sp modelId="{E9589DBF-1802-4F4A-AABF-C0D027A43E76}">
      <dsp:nvSpPr>
        <dsp:cNvPr id="0" name=""/>
        <dsp:cNvSpPr/>
      </dsp:nvSpPr>
      <dsp:spPr>
        <a:xfrm rot="7818118">
          <a:off x="1083058" y="1445429"/>
          <a:ext cx="498240" cy="37890"/>
        </a:xfrm>
        <a:custGeom>
          <a:avLst/>
          <a:gdLst/>
          <a:ahLst/>
          <a:cxnLst/>
          <a:rect l="0" t="0" r="0" b="0"/>
          <a:pathLst>
            <a:path>
              <a:moveTo>
                <a:pt x="0" y="18945"/>
              </a:moveTo>
              <a:lnTo>
                <a:pt x="498240" y="189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19722" y="1451918"/>
        <a:ext cx="24912" cy="24912"/>
      </dsp:txXfrm>
    </dsp:sp>
    <dsp:sp modelId="{C615B9C1-A101-4F34-BF7C-B63D356AC0FB}">
      <dsp:nvSpPr>
        <dsp:cNvPr id="0" name=""/>
        <dsp:cNvSpPr/>
      </dsp:nvSpPr>
      <dsp:spPr>
        <a:xfrm>
          <a:off x="625131" y="1575684"/>
          <a:ext cx="662990" cy="662990"/>
        </a:xfrm>
        <a:prstGeom prst="ellipse">
          <a:avLst/>
        </a:prstGeom>
        <a:solidFill>
          <a:srgbClr val="DD61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Lawyers</a:t>
          </a:r>
        </a:p>
      </dsp:txBody>
      <dsp:txXfrm>
        <a:off x="722224" y="1672777"/>
        <a:ext cx="468804" cy="468804"/>
      </dsp:txXfrm>
    </dsp:sp>
    <dsp:sp modelId="{A8080292-8F8B-44BA-B3AF-AE956BEAA260}">
      <dsp:nvSpPr>
        <dsp:cNvPr id="0" name=""/>
        <dsp:cNvSpPr/>
      </dsp:nvSpPr>
      <dsp:spPr>
        <a:xfrm rot="9688850">
          <a:off x="871659" y="1192976"/>
          <a:ext cx="535609" cy="37890"/>
        </a:xfrm>
        <a:custGeom>
          <a:avLst/>
          <a:gdLst/>
          <a:ahLst/>
          <a:cxnLst/>
          <a:rect l="0" t="0" r="0" b="0"/>
          <a:pathLst>
            <a:path>
              <a:moveTo>
                <a:pt x="0" y="18945"/>
              </a:moveTo>
              <a:lnTo>
                <a:pt x="535609" y="189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26073" y="1198530"/>
        <a:ext cx="26780" cy="26780"/>
      </dsp:txXfrm>
    </dsp:sp>
    <dsp:sp modelId="{C5410CD1-5CC1-468D-AA4A-03C5E9169436}">
      <dsp:nvSpPr>
        <dsp:cNvPr id="0" name=""/>
        <dsp:cNvSpPr/>
      </dsp:nvSpPr>
      <dsp:spPr>
        <a:xfrm>
          <a:off x="239701" y="1070776"/>
          <a:ext cx="662990" cy="662990"/>
        </a:xfrm>
        <a:prstGeom prst="ellipse">
          <a:avLst/>
        </a:prstGeom>
        <a:solidFill>
          <a:srgbClr val="DD61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Process Development</a:t>
          </a:r>
        </a:p>
      </dsp:txBody>
      <dsp:txXfrm>
        <a:off x="336794" y="1167869"/>
        <a:ext cx="468804" cy="46880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26833" cy="464185"/>
          </a:xfrm>
          <a:prstGeom prst="rect">
            <a:avLst/>
          </a:prstGeom>
        </p:spPr>
        <p:txBody>
          <a:bodyPr vert="horz" lIns="92959" tIns="46480" rIns="92959" bIns="46480" rtlCol="0"/>
          <a:lstStyle>
            <a:lvl1pPr algn="l">
              <a:defRPr sz="1300"/>
            </a:lvl1pPr>
          </a:lstStyle>
          <a:p>
            <a:endParaRPr lang="de-DE"/>
          </a:p>
        </p:txBody>
      </p:sp>
      <p:sp>
        <p:nvSpPr>
          <p:cNvPr id="3" name="Datumsplatzhalter 2"/>
          <p:cNvSpPr>
            <a:spLocks noGrp="1"/>
          </p:cNvSpPr>
          <p:nvPr>
            <p:ph type="dt" sz="quarter" idx="1"/>
          </p:nvPr>
        </p:nvSpPr>
        <p:spPr>
          <a:xfrm>
            <a:off x="3956550" y="0"/>
            <a:ext cx="3026833" cy="464185"/>
          </a:xfrm>
          <a:prstGeom prst="rect">
            <a:avLst/>
          </a:prstGeom>
        </p:spPr>
        <p:txBody>
          <a:bodyPr vert="horz" lIns="92959" tIns="46480" rIns="92959" bIns="46480" rtlCol="0"/>
          <a:lstStyle>
            <a:lvl1pPr algn="r">
              <a:defRPr sz="1300"/>
            </a:lvl1pPr>
          </a:lstStyle>
          <a:p>
            <a:endParaRPr lang="de-DE" dirty="0"/>
          </a:p>
        </p:txBody>
      </p:sp>
      <p:sp>
        <p:nvSpPr>
          <p:cNvPr id="4" name="Fußzeilenplatzhalter 3"/>
          <p:cNvSpPr>
            <a:spLocks noGrp="1"/>
          </p:cNvSpPr>
          <p:nvPr>
            <p:ph type="ftr" sz="quarter" idx="2"/>
          </p:nvPr>
        </p:nvSpPr>
        <p:spPr>
          <a:xfrm>
            <a:off x="0" y="8817904"/>
            <a:ext cx="3026833" cy="464185"/>
          </a:xfrm>
          <a:prstGeom prst="rect">
            <a:avLst/>
          </a:prstGeom>
        </p:spPr>
        <p:txBody>
          <a:bodyPr vert="horz" lIns="92959" tIns="46480" rIns="92959" bIns="46480" rtlCol="0" anchor="b"/>
          <a:lstStyle>
            <a:lvl1pPr algn="l">
              <a:defRPr sz="1300"/>
            </a:lvl1pPr>
          </a:lstStyle>
          <a:p>
            <a:endParaRPr lang="de-DE"/>
          </a:p>
        </p:txBody>
      </p:sp>
      <p:sp>
        <p:nvSpPr>
          <p:cNvPr id="5" name="Foliennummernplatzhalter 4"/>
          <p:cNvSpPr>
            <a:spLocks noGrp="1"/>
          </p:cNvSpPr>
          <p:nvPr>
            <p:ph type="sldNum" sz="quarter" idx="3"/>
          </p:nvPr>
        </p:nvSpPr>
        <p:spPr>
          <a:xfrm>
            <a:off x="3956550" y="8817904"/>
            <a:ext cx="3026833" cy="464185"/>
          </a:xfrm>
          <a:prstGeom prst="rect">
            <a:avLst/>
          </a:prstGeom>
        </p:spPr>
        <p:txBody>
          <a:bodyPr vert="horz" lIns="92959" tIns="46480" rIns="92959" bIns="46480" rtlCol="0" anchor="b"/>
          <a:lstStyle>
            <a:lvl1pPr algn="r">
              <a:defRPr sz="1300"/>
            </a:lvl1pPr>
          </a:lstStyle>
          <a:p>
            <a:fld id="{659621B7-3589-4D85-A548-1EA7B4A89069}" type="slidenum">
              <a:rPr lang="de-DE" smtClean="0"/>
              <a:t>‹#›</a:t>
            </a:fld>
            <a:endParaRPr lang="de-DE"/>
          </a:p>
        </p:txBody>
      </p:sp>
    </p:spTree>
    <p:extLst>
      <p:ext uri="{BB962C8B-B14F-4D97-AF65-F5344CB8AC3E}">
        <p14:creationId xmlns:p14="http://schemas.microsoft.com/office/powerpoint/2010/main" val="2462559255"/>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1920" max="3200" units="cm"/>
          <inkml:channel name="Y" type="integer" max="1080" units="cm"/>
          <inkml:channel name="T" type="integer" max="2.14748E9" units="dev"/>
        </inkml:traceFormat>
        <inkml:channelProperties>
          <inkml:channelProperty channel="X" name="resolution" value="96.42184" units="1/cm"/>
          <inkml:channelProperty channel="Y" name="resolution" value="36.1204" units="1/cm"/>
          <inkml:channelProperty channel="T" name="resolution" value="1" units="1/dev"/>
        </inkml:channelProperties>
      </inkml:inkSource>
      <inkml:timestamp xml:id="ts0" timeString="2017-10-09T22:03:38.131"/>
    </inkml:context>
    <inkml:brush xml:id="br0">
      <inkml:brushProperty name="width" value="0.05" units="cm"/>
      <inkml:brushProperty name="height" value="0.05" units="cm"/>
      <inkml:brushProperty name="color" value="#ED1C24"/>
      <inkml:brushProperty name="fitToCurve" value="1"/>
    </inkml:brush>
  </inkml:definitions>
  <inkml:trace contextRef="#ctx0" brushRef="#br0">0 0 0,'27'0'0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26833" cy="464185"/>
          </a:xfrm>
          <a:prstGeom prst="rect">
            <a:avLst/>
          </a:prstGeom>
        </p:spPr>
        <p:txBody>
          <a:bodyPr vert="horz" lIns="92959" tIns="46480" rIns="92959" bIns="46480" rtlCol="0"/>
          <a:lstStyle>
            <a:lvl1pPr algn="l">
              <a:defRPr sz="1300"/>
            </a:lvl1pPr>
          </a:lstStyle>
          <a:p>
            <a:endParaRPr lang="de-DE"/>
          </a:p>
        </p:txBody>
      </p:sp>
      <p:sp>
        <p:nvSpPr>
          <p:cNvPr id="3" name="Datumsplatzhalter 2"/>
          <p:cNvSpPr>
            <a:spLocks noGrp="1"/>
          </p:cNvSpPr>
          <p:nvPr>
            <p:ph type="dt" idx="1"/>
          </p:nvPr>
        </p:nvSpPr>
        <p:spPr>
          <a:xfrm>
            <a:off x="3956550" y="0"/>
            <a:ext cx="3026833" cy="464185"/>
          </a:xfrm>
          <a:prstGeom prst="rect">
            <a:avLst/>
          </a:prstGeom>
        </p:spPr>
        <p:txBody>
          <a:bodyPr vert="horz" lIns="92959" tIns="46480" rIns="92959" bIns="46480" rtlCol="0"/>
          <a:lstStyle>
            <a:lvl1pPr algn="r">
              <a:defRPr sz="1300"/>
            </a:lvl1pPr>
          </a:lstStyle>
          <a:p>
            <a:endParaRPr lang="de-DE" dirty="0"/>
          </a:p>
        </p:txBody>
      </p:sp>
      <p:sp>
        <p:nvSpPr>
          <p:cNvPr id="4" name="Folienbildplatzhalt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endParaRPr lang="de-DE"/>
          </a:p>
        </p:txBody>
      </p:sp>
      <p:sp>
        <p:nvSpPr>
          <p:cNvPr id="5" name="Notizenplatzhalter 4"/>
          <p:cNvSpPr>
            <a:spLocks noGrp="1"/>
          </p:cNvSpPr>
          <p:nvPr>
            <p:ph type="body" sz="quarter" idx="3"/>
          </p:nvPr>
        </p:nvSpPr>
        <p:spPr>
          <a:xfrm>
            <a:off x="698500" y="4409758"/>
            <a:ext cx="5588000" cy="4177665"/>
          </a:xfrm>
          <a:prstGeom prst="rect">
            <a:avLst/>
          </a:prstGeom>
        </p:spPr>
        <p:txBody>
          <a:bodyPr vert="horz" lIns="0" tIns="0" rIns="0" bIns="0" rtlCol="0"/>
          <a:lstStyle/>
          <a:p>
            <a:pPr marL="174299" lvl="0" indent="-174299" eaLnBrk="0" fontAlgn="base" hangingPunct="0">
              <a:spcBef>
                <a:spcPts val="1220"/>
              </a:spcBef>
              <a:spcAft>
                <a:spcPct val="0"/>
              </a:spcAft>
              <a:buClr>
                <a:schemeClr val="accent1"/>
              </a:buClr>
              <a:buFont typeface="Wingdings" panose="05000000000000000000" pitchFamily="2" charset="2"/>
              <a:buChar char="n"/>
            </a:pPr>
            <a:r>
              <a:rPr lang="de-DE" dirty="0"/>
              <a:t>Textmasterformat bearbeiten</a:t>
            </a:r>
          </a:p>
          <a:p>
            <a:pPr marL="364735" lvl="1" indent="-180753" eaLnBrk="0" fontAlgn="base" hangingPunct="0">
              <a:spcBef>
                <a:spcPts val="407"/>
              </a:spcBef>
              <a:spcAft>
                <a:spcPct val="0"/>
              </a:spcAft>
              <a:buClr>
                <a:schemeClr val="accent1"/>
              </a:buClr>
              <a:buSzPct val="95000"/>
              <a:buFont typeface="Wingdings 3" panose="05040102010807070707" pitchFamily="18" charset="2"/>
              <a:buChar char="u"/>
            </a:pPr>
            <a:r>
              <a:rPr lang="de-DE" dirty="0"/>
              <a:t>Zweite Ebene</a:t>
            </a:r>
          </a:p>
          <a:p>
            <a:pPr marL="548717" lvl="2" indent="-183982" eaLnBrk="0" fontAlgn="base" hangingPunct="0">
              <a:spcBef>
                <a:spcPts val="102"/>
              </a:spcBef>
              <a:spcAft>
                <a:spcPct val="0"/>
              </a:spcAft>
              <a:buClr>
                <a:schemeClr val="accent1"/>
              </a:buClr>
              <a:buFont typeface="Wingdings" panose="05000000000000000000" pitchFamily="2" charset="2"/>
              <a:buChar char="l"/>
            </a:pPr>
            <a:r>
              <a:rPr lang="de-DE" dirty="0"/>
              <a:t>Dritte Ebene</a:t>
            </a:r>
          </a:p>
          <a:p>
            <a:pPr marL="727857" lvl="3" indent="-179141" eaLnBrk="0" fontAlgn="base" hangingPunct="0">
              <a:spcBef>
                <a:spcPts val="0"/>
              </a:spcBef>
              <a:spcAft>
                <a:spcPct val="0"/>
              </a:spcAft>
              <a:buClr>
                <a:schemeClr val="tx1"/>
              </a:buClr>
              <a:buFont typeface="Arial" panose="020B0604020202020204" pitchFamily="34" charset="0"/>
              <a:buChar char="–"/>
            </a:pPr>
            <a:r>
              <a:rPr lang="de-DE" dirty="0"/>
              <a:t>Vierte Ebene</a:t>
            </a:r>
          </a:p>
        </p:txBody>
      </p:sp>
      <p:sp>
        <p:nvSpPr>
          <p:cNvPr id="6" name="Fußzeilenplatzhalt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a:defRPr sz="1300"/>
            </a:lvl1pPr>
          </a:lstStyle>
          <a:p>
            <a:endParaRPr lang="de-DE"/>
          </a:p>
        </p:txBody>
      </p:sp>
      <p:sp>
        <p:nvSpPr>
          <p:cNvPr id="7" name="Foliennummernplatzhalt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a:defRPr sz="1300"/>
            </a:lvl1pPr>
          </a:lstStyle>
          <a:p>
            <a:fld id="{3BCB6019-C597-45E5-9BB9-3AB06F108299}" type="slidenum">
              <a:rPr lang="de-DE" smtClean="0"/>
              <a:t>‹#›</a:t>
            </a:fld>
            <a:endParaRPr lang="de-DE"/>
          </a:p>
        </p:txBody>
      </p:sp>
    </p:spTree>
    <p:extLst>
      <p:ext uri="{BB962C8B-B14F-4D97-AF65-F5344CB8AC3E}">
        <p14:creationId xmlns:p14="http://schemas.microsoft.com/office/powerpoint/2010/main" val="23727671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lang="de-DE" sz="1200" kern="1200" smtClean="0">
        <a:solidFill>
          <a:schemeClr val="tx1"/>
        </a:solidFill>
        <a:latin typeface="+mn-lt"/>
        <a:ea typeface="+mn-ea"/>
        <a:cs typeface="+mn-cs"/>
      </a:defRPr>
    </a:lvl1pPr>
    <a:lvl2pPr marL="457200" algn="l" defTabSz="914400" rtl="0" eaLnBrk="1" latinLnBrk="0" hangingPunct="1">
      <a:defRPr lang="de-DE" sz="1200" kern="1200" smtClean="0">
        <a:solidFill>
          <a:schemeClr val="tx1"/>
        </a:solidFill>
        <a:latin typeface="+mn-lt"/>
        <a:ea typeface="+mn-ea"/>
        <a:cs typeface="+mn-cs"/>
      </a:defRPr>
    </a:lvl2pPr>
    <a:lvl3pPr marL="914400" algn="l" defTabSz="914400" rtl="0" eaLnBrk="1" latinLnBrk="0" hangingPunct="1">
      <a:defRPr lang="de-DE" sz="1200" kern="1200" smtClean="0">
        <a:solidFill>
          <a:schemeClr val="tx1"/>
        </a:solidFill>
        <a:latin typeface="+mn-lt"/>
        <a:ea typeface="+mn-ea"/>
        <a:cs typeface="+mn-cs"/>
      </a:defRPr>
    </a:lvl3pPr>
    <a:lvl4pPr marL="1371600" algn="l" defTabSz="914400" rtl="0" eaLnBrk="1" latinLnBrk="0" hangingPunct="1">
      <a:defRPr lang="de-DE" sz="1200" kern="1200" smtClean="0">
        <a:solidFill>
          <a:schemeClr val="tx1"/>
        </a:solidFill>
        <a:latin typeface="+mn-lt"/>
        <a:ea typeface="+mn-ea"/>
        <a:cs typeface="+mn-cs"/>
      </a:defRPr>
    </a:lvl4pPr>
    <a:lvl5pPr marL="1828800" algn="l" defTabSz="914400" rtl="0" eaLnBrk="1" latinLnBrk="0" hangingPunct="1">
      <a:defRPr lang="de-DE"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11"/>
          </p:nvPr>
        </p:nvSpPr>
        <p:spPr/>
        <p:txBody>
          <a:bodyPr/>
          <a:lstStyle/>
          <a:p>
            <a:fld id="{8FF7B9E9-6F9D-4999-8E35-8BAD09A8460E}" type="slidenum">
              <a:rPr lang="de-DE" smtClean="0"/>
              <a:pPr/>
              <a:t>1</a:t>
            </a:fld>
            <a:endParaRPr lang="de-DE"/>
          </a:p>
        </p:txBody>
      </p:sp>
    </p:spTree>
    <p:extLst>
      <p:ext uri="{BB962C8B-B14F-4D97-AF65-F5344CB8AC3E}">
        <p14:creationId xmlns:p14="http://schemas.microsoft.com/office/powerpoint/2010/main" val="965008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noProof="0" dirty="0">
                <a:solidFill>
                  <a:schemeClr val="tx1"/>
                </a:solidFill>
                <a:latin typeface="Arial" pitchFamily="34" charset="0"/>
                <a:ea typeface="+mn-ea"/>
                <a:cs typeface="Arial" pitchFamily="34" charset="0"/>
              </a:rPr>
              <a:t>The German national competent authority Federal Institute for Risk Assessment has identified information gaps for some substances that are the degradation products in polyolefin pipes for drinking water application. In their safety assessment, the competent authority concluded that the toxicity profile is insufficient to come up with a clear statement and more data on the genotoxicity potential of Arvin VIII should be generated. </a:t>
            </a:r>
            <a:r>
              <a:rPr lang="en-US" sz="1200" b="0" i="0" u="none" strike="noStrike" kern="1200" baseline="0" noProof="0" dirty="0" err="1">
                <a:solidFill>
                  <a:schemeClr val="tx1"/>
                </a:solidFill>
                <a:latin typeface="Arial" pitchFamily="34" charset="0"/>
                <a:ea typeface="+mn-ea"/>
                <a:cs typeface="Arial" pitchFamily="34" charset="0"/>
              </a:rPr>
              <a:t>ELiSANA</a:t>
            </a:r>
            <a:r>
              <a:rPr lang="en-US" sz="1200" b="0" i="0" u="none" strike="noStrike" kern="1200" baseline="0" noProof="0" dirty="0">
                <a:solidFill>
                  <a:schemeClr val="tx1"/>
                </a:solidFill>
                <a:latin typeface="Arial" pitchFamily="34" charset="0"/>
                <a:ea typeface="+mn-ea"/>
                <a:cs typeface="Arial" pitchFamily="34" charset="0"/>
              </a:rPr>
              <a:t> embarked a testing program on assessing further the toxicity profile of reaction products </a:t>
            </a:r>
            <a:endParaRPr lang="en-US" dirty="0"/>
          </a:p>
        </p:txBody>
      </p:sp>
      <p:sp>
        <p:nvSpPr>
          <p:cNvPr id="4" name="Foliennummernplatzhalter 3"/>
          <p:cNvSpPr>
            <a:spLocks noGrp="1"/>
          </p:cNvSpPr>
          <p:nvPr>
            <p:ph type="sldNum" sz="quarter" idx="10"/>
          </p:nvPr>
        </p:nvSpPr>
        <p:spPr/>
        <p:txBody>
          <a:bodyPr/>
          <a:lstStyle/>
          <a:p>
            <a:fld id="{8FF7B9E9-6F9D-4999-8E35-8BAD09A8460E}" type="slidenum">
              <a:rPr lang="de-DE" smtClean="0"/>
              <a:pPr/>
              <a:t>15</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55012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must conform to the characteristics of the approved product.  </a:t>
            </a:r>
          </a:p>
          <a:p>
            <a:endParaRPr lang="en-US" dirty="0"/>
          </a:p>
          <a:p>
            <a:r>
              <a:rPr lang="en-US" dirty="0"/>
              <a:t>Market/ external:  Communication in the supply chain – both ways.  </a:t>
            </a:r>
          </a:p>
          <a:p>
            <a:r>
              <a:rPr lang="en-US" dirty="0"/>
              <a:t>Associations working with global authorities </a:t>
            </a:r>
          </a:p>
          <a:p>
            <a:r>
              <a:rPr lang="en-US" dirty="0"/>
              <a:t>Public or authorities – have been known to identify NIAS.  </a:t>
            </a:r>
          </a:p>
        </p:txBody>
      </p:sp>
      <p:sp>
        <p:nvSpPr>
          <p:cNvPr id="4" name="Slide Number Placeholder 3"/>
          <p:cNvSpPr>
            <a:spLocks noGrp="1"/>
          </p:cNvSpPr>
          <p:nvPr>
            <p:ph type="sldNum" sz="quarter" idx="10"/>
          </p:nvPr>
        </p:nvSpPr>
        <p:spPr/>
        <p:txBody>
          <a:bodyPr/>
          <a:lstStyle/>
          <a:p>
            <a:fld id="{1E754546-92FC-49D3-BDC4-961A0547CA94}" type="slidenum">
              <a:rPr lang="en-US" smtClean="0"/>
              <a:t>17</a:t>
            </a:fld>
            <a:endParaRPr lang="en-US"/>
          </a:p>
        </p:txBody>
      </p:sp>
    </p:spTree>
    <p:extLst>
      <p:ext uri="{BB962C8B-B14F-4D97-AF65-F5344CB8AC3E}">
        <p14:creationId xmlns:p14="http://schemas.microsoft.com/office/powerpoint/2010/main" val="350791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also</a:t>
            </a:r>
            <a:r>
              <a:rPr lang="en-US" baseline="0" dirty="0"/>
              <a:t> mention positive drivers…</a:t>
            </a:r>
            <a:endParaRPr lang="en-US" dirty="0"/>
          </a:p>
        </p:txBody>
      </p:sp>
      <p:sp>
        <p:nvSpPr>
          <p:cNvPr id="4" name="Slide Number Placeholder 3"/>
          <p:cNvSpPr>
            <a:spLocks noGrp="1"/>
          </p:cNvSpPr>
          <p:nvPr>
            <p:ph type="sldNum" sz="quarter" idx="10"/>
          </p:nvPr>
        </p:nvSpPr>
        <p:spPr/>
        <p:txBody>
          <a:bodyPr/>
          <a:lstStyle/>
          <a:p>
            <a:fld id="{1E754546-92FC-49D3-BDC4-961A0547CA94}" type="slidenum">
              <a:rPr lang="en-US" smtClean="0"/>
              <a:t>18</a:t>
            </a:fld>
            <a:endParaRPr lang="en-US"/>
          </a:p>
        </p:txBody>
      </p:sp>
    </p:spTree>
    <p:extLst>
      <p:ext uri="{BB962C8B-B14F-4D97-AF65-F5344CB8AC3E}">
        <p14:creationId xmlns:p14="http://schemas.microsoft.com/office/powerpoint/2010/main" val="2979134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a:t>
            </a:r>
          </a:p>
          <a:p>
            <a:r>
              <a:rPr lang="en-US" dirty="0"/>
              <a:t>Continuous training</a:t>
            </a:r>
          </a:p>
          <a:p>
            <a:r>
              <a:rPr lang="en-US" dirty="0"/>
              <a:t>Value of ccc—learning and improvement</a:t>
            </a:r>
          </a:p>
        </p:txBody>
      </p:sp>
      <p:sp>
        <p:nvSpPr>
          <p:cNvPr id="4" name="Slide Number Placeholder 3"/>
          <p:cNvSpPr>
            <a:spLocks noGrp="1"/>
          </p:cNvSpPr>
          <p:nvPr>
            <p:ph type="sldNum" sz="quarter" idx="10"/>
          </p:nvPr>
        </p:nvSpPr>
        <p:spPr/>
        <p:txBody>
          <a:bodyPr/>
          <a:lstStyle/>
          <a:p>
            <a:fld id="{1E754546-92FC-49D3-BDC4-961A0547CA94}" type="slidenum">
              <a:rPr lang="en-US" smtClean="0"/>
              <a:t>21</a:t>
            </a:fld>
            <a:endParaRPr lang="en-US"/>
          </a:p>
        </p:txBody>
      </p:sp>
    </p:spTree>
    <p:extLst>
      <p:ext uri="{BB962C8B-B14F-4D97-AF65-F5344CB8AC3E}">
        <p14:creationId xmlns:p14="http://schemas.microsoft.com/office/powerpoint/2010/main" val="2743676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must conform to the characteristics of the approved product.  </a:t>
            </a:r>
          </a:p>
          <a:p>
            <a:endParaRPr lang="en-US" dirty="0"/>
          </a:p>
          <a:p>
            <a:r>
              <a:rPr lang="en-US" dirty="0"/>
              <a:t>Market/ external:  Communication in the supply chain – both ways.  </a:t>
            </a:r>
          </a:p>
          <a:p>
            <a:r>
              <a:rPr lang="en-US" dirty="0"/>
              <a:t>Associations working with global authorities </a:t>
            </a:r>
          </a:p>
          <a:p>
            <a:r>
              <a:rPr lang="en-US" dirty="0"/>
              <a:t>Public or authorities – have been known to identify NIAS.  </a:t>
            </a:r>
          </a:p>
        </p:txBody>
      </p:sp>
      <p:sp>
        <p:nvSpPr>
          <p:cNvPr id="4" name="Slide Number Placeholder 3"/>
          <p:cNvSpPr>
            <a:spLocks noGrp="1"/>
          </p:cNvSpPr>
          <p:nvPr>
            <p:ph type="sldNum" sz="quarter" idx="10"/>
          </p:nvPr>
        </p:nvSpPr>
        <p:spPr/>
        <p:txBody>
          <a:bodyPr/>
          <a:lstStyle/>
          <a:p>
            <a:fld id="{1E754546-92FC-49D3-BDC4-961A0547CA94}" type="slidenum">
              <a:rPr lang="en-US" smtClean="0"/>
              <a:t>22</a:t>
            </a:fld>
            <a:endParaRPr lang="en-US"/>
          </a:p>
        </p:txBody>
      </p:sp>
    </p:spTree>
    <p:extLst>
      <p:ext uri="{BB962C8B-B14F-4D97-AF65-F5344CB8AC3E}">
        <p14:creationId xmlns:p14="http://schemas.microsoft.com/office/powerpoint/2010/main" val="1170492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11"/>
          </p:nvPr>
        </p:nvSpPr>
        <p:spPr/>
        <p:txBody>
          <a:bodyPr/>
          <a:lstStyle/>
          <a:p>
            <a:fld id="{8FF7B9E9-6F9D-4999-8E35-8BAD09A8460E}" type="slidenum">
              <a:rPr lang="de-DE" smtClean="0"/>
              <a:pPr/>
              <a:t>23</a:t>
            </a:fld>
            <a:endParaRPr lang="de-DE"/>
          </a:p>
        </p:txBody>
      </p:sp>
    </p:spTree>
    <p:extLst>
      <p:ext uri="{BB962C8B-B14F-4D97-AF65-F5344CB8AC3E}">
        <p14:creationId xmlns:p14="http://schemas.microsoft.com/office/powerpoint/2010/main" val="1875266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11"/>
          </p:nvPr>
        </p:nvSpPr>
        <p:spPr/>
        <p:txBody>
          <a:bodyPr/>
          <a:lstStyle/>
          <a:p>
            <a:fld id="{8FF7B9E9-6F9D-4999-8E35-8BAD09A8460E}" type="slidenum">
              <a:rPr lang="de-DE" smtClean="0"/>
              <a:pPr/>
              <a:t>25</a:t>
            </a:fld>
            <a:endParaRPr lang="de-DE"/>
          </a:p>
        </p:txBody>
      </p:sp>
    </p:spTree>
    <p:extLst>
      <p:ext uri="{BB962C8B-B14F-4D97-AF65-F5344CB8AC3E}">
        <p14:creationId xmlns:p14="http://schemas.microsoft.com/office/powerpoint/2010/main" val="584955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1CDE2E4-6465-43C0-B135-E74B90780C13}" type="slidenum">
              <a:rPr lang="de-DE" smtClean="0"/>
              <a:pPr/>
              <a:t>26</a:t>
            </a:fld>
            <a:endParaRPr lang="de-DE"/>
          </a:p>
        </p:txBody>
      </p:sp>
      <p:sp>
        <p:nvSpPr>
          <p:cNvPr id="3" name="Folienbildplatzhalter 2"/>
          <p:cNvSpPr>
            <a:spLocks noGrp="1" noRot="1" noChangeAspect="1"/>
          </p:cNvSpPr>
          <p:nvPr>
            <p:ph type="sldImg"/>
          </p:nvPr>
        </p:nvSpPr>
        <p:spPr/>
      </p:sp>
      <p:sp>
        <p:nvSpPr>
          <p:cNvPr id="6" name="Notizenplatzhalter 5"/>
          <p:cNvSpPr>
            <a:spLocks noGrp="1"/>
          </p:cNvSpPr>
          <p:nvPr>
            <p:ph type="body" idx="1"/>
          </p:nvPr>
        </p:nvSpPr>
        <p:spPr/>
        <p:txBody>
          <a:bodyPr/>
          <a:lstStyle/>
          <a:p>
            <a:endParaRPr lang="de-DE"/>
          </a:p>
        </p:txBody>
      </p:sp>
    </p:spTree>
    <p:extLst>
      <p:ext uri="{BB962C8B-B14F-4D97-AF65-F5344CB8AC3E}">
        <p14:creationId xmlns:p14="http://schemas.microsoft.com/office/powerpoint/2010/main" val="250439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must conform to the characteristics of the approved product.  </a:t>
            </a:r>
          </a:p>
          <a:p>
            <a:endParaRPr lang="en-US" dirty="0"/>
          </a:p>
          <a:p>
            <a:r>
              <a:rPr lang="en-US" dirty="0"/>
              <a:t>Market/ external:  Communication in the supply chain – both ways.  </a:t>
            </a:r>
          </a:p>
          <a:p>
            <a:r>
              <a:rPr lang="en-US" dirty="0"/>
              <a:t>Associations working with global authorities </a:t>
            </a:r>
          </a:p>
          <a:p>
            <a:r>
              <a:rPr lang="en-US" dirty="0"/>
              <a:t>Public or authorities – have been known to identify NIAS.  </a:t>
            </a:r>
          </a:p>
        </p:txBody>
      </p:sp>
      <p:sp>
        <p:nvSpPr>
          <p:cNvPr id="4" name="Slide Number Placeholder 3"/>
          <p:cNvSpPr>
            <a:spLocks noGrp="1"/>
          </p:cNvSpPr>
          <p:nvPr>
            <p:ph type="sldNum" sz="quarter" idx="10"/>
          </p:nvPr>
        </p:nvSpPr>
        <p:spPr/>
        <p:txBody>
          <a:bodyPr/>
          <a:lstStyle/>
          <a:p>
            <a:fld id="{1E754546-92FC-49D3-BDC4-961A0547CA94}" type="slidenum">
              <a:rPr lang="en-US" smtClean="0"/>
              <a:t>2</a:t>
            </a:fld>
            <a:endParaRPr lang="en-US"/>
          </a:p>
        </p:txBody>
      </p:sp>
    </p:spTree>
    <p:extLst>
      <p:ext uri="{BB962C8B-B14F-4D97-AF65-F5344CB8AC3E}">
        <p14:creationId xmlns:p14="http://schemas.microsoft.com/office/powerpoint/2010/main" val="1842251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both support the BASF Plastic Additives business.  Our business is a global one which encompasses approximately 15 production and blending sites throughout the world.  These sites serve their regions but also the global market either via direct sales or via our customers’ supply chains.  We either supply or utilize in blends the following additives.  They go into many types of applications including food packaging and water pipe as well as pharma packaging and cosmetics.  The majority of products in our portfolio have some compliance in sensitive applications.  </a:t>
            </a:r>
          </a:p>
          <a:p>
            <a:endParaRPr lang="en-US" dirty="0"/>
          </a:p>
        </p:txBody>
      </p:sp>
      <p:sp>
        <p:nvSpPr>
          <p:cNvPr id="4" name="Slide Number Placeholder 3"/>
          <p:cNvSpPr>
            <a:spLocks noGrp="1"/>
          </p:cNvSpPr>
          <p:nvPr>
            <p:ph type="sldNum" sz="quarter" idx="10"/>
          </p:nvPr>
        </p:nvSpPr>
        <p:spPr/>
        <p:txBody>
          <a:bodyPr/>
          <a:lstStyle/>
          <a:p>
            <a:fld id="{1E754546-92FC-49D3-BDC4-961A0547CA94}" type="slidenum">
              <a:rPr lang="en-US" smtClean="0"/>
              <a:t>3</a:t>
            </a:fld>
            <a:endParaRPr lang="en-US"/>
          </a:p>
        </p:txBody>
      </p:sp>
    </p:spTree>
    <p:extLst>
      <p:ext uri="{BB962C8B-B14F-4D97-AF65-F5344CB8AC3E}">
        <p14:creationId xmlns:p14="http://schemas.microsoft.com/office/powerpoint/2010/main" val="1206313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11"/>
          </p:nvPr>
        </p:nvSpPr>
        <p:spPr/>
        <p:txBody>
          <a:bodyPr/>
          <a:lstStyle/>
          <a:p>
            <a:fld id="{8FF7B9E9-6F9D-4999-8E35-8BAD09A8460E}" type="slidenum">
              <a:rPr lang="de-DE" smtClean="0"/>
              <a:pPr/>
              <a:t>4</a:t>
            </a:fld>
            <a:endParaRPr lang="de-DE"/>
          </a:p>
        </p:txBody>
      </p:sp>
    </p:spTree>
    <p:extLst>
      <p:ext uri="{BB962C8B-B14F-4D97-AF65-F5344CB8AC3E}">
        <p14:creationId xmlns:p14="http://schemas.microsoft.com/office/powerpoint/2010/main" val="239972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must conform to the characteristics of the approved product.  </a:t>
            </a:r>
          </a:p>
          <a:p>
            <a:endParaRPr lang="en-US" dirty="0"/>
          </a:p>
          <a:p>
            <a:r>
              <a:rPr lang="en-US" dirty="0"/>
              <a:t>Market/ external:  Communication in the supply chain – both ways.  </a:t>
            </a:r>
          </a:p>
          <a:p>
            <a:r>
              <a:rPr lang="en-US" dirty="0"/>
              <a:t>Associations working with global authorities </a:t>
            </a:r>
          </a:p>
          <a:p>
            <a:r>
              <a:rPr lang="en-US" dirty="0"/>
              <a:t>Public or authorities – have been known to identify NIAS.  </a:t>
            </a:r>
          </a:p>
        </p:txBody>
      </p:sp>
      <p:sp>
        <p:nvSpPr>
          <p:cNvPr id="4" name="Slide Number Placeholder 3"/>
          <p:cNvSpPr>
            <a:spLocks noGrp="1"/>
          </p:cNvSpPr>
          <p:nvPr>
            <p:ph type="sldNum" sz="quarter" idx="10"/>
          </p:nvPr>
        </p:nvSpPr>
        <p:spPr/>
        <p:txBody>
          <a:bodyPr/>
          <a:lstStyle/>
          <a:p>
            <a:fld id="{1E754546-92FC-49D3-BDC4-961A0547CA94}" type="slidenum">
              <a:rPr lang="en-US" smtClean="0"/>
              <a:t>5</a:t>
            </a:fld>
            <a:endParaRPr lang="en-US"/>
          </a:p>
        </p:txBody>
      </p:sp>
    </p:spTree>
    <p:extLst>
      <p:ext uri="{BB962C8B-B14F-4D97-AF65-F5344CB8AC3E}">
        <p14:creationId xmlns:p14="http://schemas.microsoft.com/office/powerpoint/2010/main" val="409584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is one of the most important, time consuming and expensive parts of bringing a new product to market.  We must conduct tox testing, analytical characterization, and migration testing from different plastics into multiple food simulants</a:t>
            </a:r>
          </a:p>
          <a:p>
            <a:pPr marL="0" indent="0">
              <a:buNone/>
            </a:pPr>
            <a:r>
              <a:rPr lang="en-US" dirty="0"/>
              <a:t>Product purity relates especially</a:t>
            </a:r>
            <a:r>
              <a:rPr lang="en-US" baseline="0" dirty="0"/>
              <a:t> to shared facilities and possible cross contamination with other products.  </a:t>
            </a:r>
          </a:p>
          <a:p>
            <a:r>
              <a:rPr lang="en-US" baseline="0" dirty="0"/>
              <a:t>Re: NIAS.  We as producer have the obligation to assure the safety of components in our products but not included on the regulatory positive list</a:t>
            </a:r>
          </a:p>
          <a:p>
            <a:r>
              <a:rPr lang="en-US" baseline="0" dirty="0"/>
              <a:t>The FCCs and GMP declarations commit the company to meeting the requirements.  </a:t>
            </a:r>
          </a:p>
          <a:p>
            <a:r>
              <a:rPr lang="en-US" baseline="0" dirty="0"/>
              <a:t>Customers expect BASF to be the benchmark in these aspects</a:t>
            </a:r>
            <a:endParaRPr lang="en-US" dirty="0"/>
          </a:p>
        </p:txBody>
      </p:sp>
      <p:sp>
        <p:nvSpPr>
          <p:cNvPr id="4" name="Footer Placeholder 3"/>
          <p:cNvSpPr>
            <a:spLocks noGrp="1"/>
          </p:cNvSpPr>
          <p:nvPr>
            <p:ph type="ftr" sz="quarter" idx="10"/>
          </p:nvPr>
        </p:nvSpPr>
        <p:spPr/>
        <p:txBody>
          <a:bodyPr/>
          <a:lstStyle/>
          <a:p>
            <a:pPr>
              <a:defRPr/>
            </a:pPr>
            <a:r>
              <a:rPr lang="en-US"/>
              <a:t>INTERN</a:t>
            </a:r>
          </a:p>
        </p:txBody>
      </p:sp>
      <p:sp>
        <p:nvSpPr>
          <p:cNvPr id="5" name="Slide Number Placeholder 4"/>
          <p:cNvSpPr>
            <a:spLocks noGrp="1"/>
          </p:cNvSpPr>
          <p:nvPr>
            <p:ph type="sldNum" sz="quarter" idx="11"/>
          </p:nvPr>
        </p:nvSpPr>
        <p:spPr/>
        <p:txBody>
          <a:bodyPr/>
          <a:lstStyle/>
          <a:p>
            <a:fld id="{A1FB1613-0401-44B1-BFC3-C5A0DCE1E4F0}" type="slidenum">
              <a:rPr lang="en-US" smtClean="0"/>
              <a:pPr/>
              <a:t>6</a:t>
            </a:fld>
            <a:endParaRPr lang="en-US"/>
          </a:p>
        </p:txBody>
      </p:sp>
    </p:spTree>
    <p:extLst>
      <p:ext uri="{BB962C8B-B14F-4D97-AF65-F5344CB8AC3E}">
        <p14:creationId xmlns:p14="http://schemas.microsoft.com/office/powerpoint/2010/main" val="3895938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must conform to the characteristics of the approved product.  </a:t>
            </a:r>
          </a:p>
          <a:p>
            <a:endParaRPr lang="en-US" dirty="0"/>
          </a:p>
          <a:p>
            <a:r>
              <a:rPr lang="en-US" dirty="0"/>
              <a:t>Market/ external:  Communication in the supply chain – both ways.  </a:t>
            </a:r>
          </a:p>
          <a:p>
            <a:r>
              <a:rPr lang="en-US" dirty="0"/>
              <a:t>Associations working with global authorities </a:t>
            </a:r>
          </a:p>
          <a:p>
            <a:r>
              <a:rPr lang="en-US" dirty="0"/>
              <a:t>Public or authorities – have been known to identify NIAS.  </a:t>
            </a:r>
          </a:p>
        </p:txBody>
      </p:sp>
      <p:sp>
        <p:nvSpPr>
          <p:cNvPr id="4" name="Slide Number Placeholder 3"/>
          <p:cNvSpPr>
            <a:spLocks noGrp="1"/>
          </p:cNvSpPr>
          <p:nvPr>
            <p:ph type="sldNum" sz="quarter" idx="10"/>
          </p:nvPr>
        </p:nvSpPr>
        <p:spPr/>
        <p:txBody>
          <a:bodyPr/>
          <a:lstStyle/>
          <a:p>
            <a:fld id="{1E754546-92FC-49D3-BDC4-961A0547CA94}" type="slidenum">
              <a:rPr lang="en-US" smtClean="0"/>
              <a:t>9</a:t>
            </a:fld>
            <a:endParaRPr lang="en-US"/>
          </a:p>
        </p:txBody>
      </p:sp>
    </p:spTree>
    <p:extLst>
      <p:ext uri="{BB962C8B-B14F-4D97-AF65-F5344CB8AC3E}">
        <p14:creationId xmlns:p14="http://schemas.microsoft.com/office/powerpoint/2010/main" val="2804348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take care of technical limitations on top of this.  </a:t>
            </a:r>
          </a:p>
          <a:p>
            <a:r>
              <a:rPr lang="en-US" dirty="0"/>
              <a:t>Just show zones?</a:t>
            </a:r>
            <a:r>
              <a:rPr lang="en-US" baseline="0" dirty="0"/>
              <a:t>  </a:t>
            </a:r>
          </a:p>
          <a:p>
            <a:r>
              <a:rPr lang="en-US" baseline="0" dirty="0"/>
              <a:t>Make numbers easier to see</a:t>
            </a:r>
            <a:endParaRPr lang="en-US" dirty="0"/>
          </a:p>
        </p:txBody>
      </p:sp>
      <p:sp>
        <p:nvSpPr>
          <p:cNvPr id="4" name="Slide Number Placeholder 3"/>
          <p:cNvSpPr>
            <a:spLocks noGrp="1"/>
          </p:cNvSpPr>
          <p:nvPr>
            <p:ph type="sldNum" sz="quarter" idx="10"/>
          </p:nvPr>
        </p:nvSpPr>
        <p:spPr/>
        <p:txBody>
          <a:bodyPr/>
          <a:lstStyle/>
          <a:p>
            <a:fld id="{1E754546-92FC-49D3-BDC4-961A0547CA94}" type="slidenum">
              <a:rPr lang="en-US" smtClean="0"/>
              <a:t>11</a:t>
            </a:fld>
            <a:endParaRPr lang="en-US"/>
          </a:p>
        </p:txBody>
      </p:sp>
    </p:spTree>
    <p:extLst>
      <p:ext uri="{BB962C8B-B14F-4D97-AF65-F5344CB8AC3E}">
        <p14:creationId xmlns:p14="http://schemas.microsoft.com/office/powerpoint/2010/main" val="904877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must conform to the characteristics of the approved product.  </a:t>
            </a:r>
          </a:p>
          <a:p>
            <a:endParaRPr lang="en-US" dirty="0"/>
          </a:p>
          <a:p>
            <a:r>
              <a:rPr lang="en-US" dirty="0"/>
              <a:t>Market/ external:  Communication in the supply chain – both ways.  </a:t>
            </a:r>
          </a:p>
          <a:p>
            <a:r>
              <a:rPr lang="en-US" dirty="0"/>
              <a:t>Associations working with global authorities </a:t>
            </a:r>
          </a:p>
          <a:p>
            <a:r>
              <a:rPr lang="en-US" dirty="0"/>
              <a:t>Public or authorities – have been known to identify NIAS.  </a:t>
            </a:r>
          </a:p>
        </p:txBody>
      </p:sp>
      <p:sp>
        <p:nvSpPr>
          <p:cNvPr id="4" name="Slide Number Placeholder 3"/>
          <p:cNvSpPr>
            <a:spLocks noGrp="1"/>
          </p:cNvSpPr>
          <p:nvPr>
            <p:ph type="sldNum" sz="quarter" idx="10"/>
          </p:nvPr>
        </p:nvSpPr>
        <p:spPr/>
        <p:txBody>
          <a:bodyPr/>
          <a:lstStyle/>
          <a:p>
            <a:fld id="{1E754546-92FC-49D3-BDC4-961A0547CA94}" type="slidenum">
              <a:rPr lang="en-US" smtClean="0"/>
              <a:t>13</a:t>
            </a:fld>
            <a:endParaRPr lang="en-US"/>
          </a:p>
        </p:txBody>
      </p:sp>
    </p:spTree>
    <p:extLst>
      <p:ext uri="{BB962C8B-B14F-4D97-AF65-F5344CB8AC3E}">
        <p14:creationId xmlns:p14="http://schemas.microsoft.com/office/powerpoint/2010/main" val="4062644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F78BD6D0-DBF3-4982-A176-A6377D9C6324}"/>
              </a:ext>
            </a:extLst>
          </p:cNvPr>
          <p:cNvGrpSpPr/>
          <p:nvPr userDrawn="1"/>
        </p:nvGrpSpPr>
        <p:grpSpPr>
          <a:xfrm>
            <a:off x="0" y="864000"/>
            <a:ext cx="4646418" cy="1080000"/>
            <a:chOff x="0" y="864000"/>
            <a:chExt cx="4646418" cy="1080000"/>
          </a:xfrm>
        </p:grpSpPr>
        <p:sp>
          <p:nvSpPr>
            <p:cNvPr id="20" name="Rechteck 19">
              <a:extLst>
                <a:ext uri="{FF2B5EF4-FFF2-40B4-BE49-F238E27FC236}">
                  <a16:creationId xmlns:a16="http://schemas.microsoft.com/office/drawing/2014/main" id="{7A42CA26-4D8F-4D74-8D34-922D1B6CE1A1}"/>
                </a:ext>
              </a:extLst>
            </p:cNvPr>
            <p:cNvSpPr>
              <a:spLocks noChangeAspect="1"/>
            </p:cNvSpPr>
            <p:nvPr userDrawn="1"/>
          </p:nvSpPr>
          <p:spPr>
            <a:xfrm>
              <a:off x="0" y="864000"/>
              <a:ext cx="4646418"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485AB957-69F2-4491-A031-DFABB6002A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3595" y="1127317"/>
              <a:ext cx="1620397" cy="587074"/>
            </a:xfrm>
            <a:prstGeom prst="rect">
              <a:avLst/>
            </a:prstGeom>
          </p:spPr>
        </p:pic>
      </p:grpSp>
      <p:sp>
        <p:nvSpPr>
          <p:cNvPr id="8" name="Rechteck 7"/>
          <p:cNvSpPr/>
          <p:nvPr userDrawn="1"/>
        </p:nvSpPr>
        <p:spPr>
          <a:xfrm>
            <a:off x="0" y="1944000"/>
            <a:ext cx="4646418"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sz="1350"/>
          </a:p>
        </p:txBody>
      </p:sp>
      <p:sp>
        <p:nvSpPr>
          <p:cNvPr id="17" name="Textfeld 16">
            <a:extLst>
              <a:ext uri="{FF2B5EF4-FFF2-40B4-BE49-F238E27FC236}">
                <a16:creationId xmlns:a16="http://schemas.microsoft.com/office/drawing/2014/main" id="{4785AFB7-C388-4E45-BD2D-3D884C32812F}"/>
              </a:ext>
            </a:extLst>
          </p:cNvPr>
          <p:cNvSpPr txBox="1"/>
          <p:nvPr userDrawn="1"/>
        </p:nvSpPr>
        <p:spPr>
          <a:xfrm>
            <a:off x="4491852" y="6451322"/>
            <a:ext cx="160300" cy="138499"/>
          </a:xfrm>
          <a:prstGeom prst="rect">
            <a:avLst/>
          </a:prstGeom>
          <a:noFill/>
        </p:spPr>
        <p:txBody>
          <a:bodyPr wrap="none" lIns="0" tIns="0" rIns="0" bIns="0" rtlCol="0">
            <a:spAutoFit/>
          </a:bodyPr>
          <a:lstStyle/>
          <a:p>
            <a:pPr algn="ctr">
              <a:spcBef>
                <a:spcPts val="83"/>
              </a:spcBef>
              <a:spcAft>
                <a:spcPts val="83"/>
              </a:spcAft>
            </a:pPr>
            <a:r>
              <a:rPr lang="de-DE" sz="900" dirty="0">
                <a:solidFill>
                  <a:srgbClr val="C50022"/>
                </a:solidFill>
              </a:rPr>
              <a:t>     </a:t>
            </a:r>
            <a:endParaRPr lang="de-DE" sz="1350" dirty="0">
              <a:solidFill>
                <a:srgbClr val="C50022"/>
              </a:solidFill>
            </a:endParaRPr>
          </a:p>
        </p:txBody>
      </p:sp>
      <p:sp>
        <p:nvSpPr>
          <p:cNvPr id="12" name="Textplatzhalter 40">
            <a:extLst>
              <a:ext uri="{FF2B5EF4-FFF2-40B4-BE49-F238E27FC236}">
                <a16:creationId xmlns:a16="http://schemas.microsoft.com/office/drawing/2014/main" id="{3CD8FA56-42F5-4FDB-A4FA-C11D722A3549}"/>
              </a:ext>
            </a:extLst>
          </p:cNvPr>
          <p:cNvSpPr>
            <a:spLocks noGrp="1"/>
          </p:cNvSpPr>
          <p:nvPr userDrawn="1">
            <p:ph type="body" sz="quarter" idx="14" hasCustomPrompt="1"/>
          </p:nvPr>
        </p:nvSpPr>
        <p:spPr>
          <a:xfrm>
            <a:off x="443686" y="4968000"/>
            <a:ext cx="3940307" cy="433139"/>
          </a:xfrm>
          <a:prstGeom prst="rect">
            <a:avLst/>
          </a:prstGeom>
        </p:spPr>
        <p:txBody>
          <a:bodyPr lIns="0" tIns="0" rIns="0" bIns="0" anchor="b"/>
          <a:lstStyle>
            <a:lvl1pPr marL="0" indent="0">
              <a:spcAft>
                <a:spcPts val="0"/>
              </a:spcAft>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3" name="TitelPlaz">
            <a:extLst>
              <a:ext uri="{FF2B5EF4-FFF2-40B4-BE49-F238E27FC236}">
                <a16:creationId xmlns:a16="http://schemas.microsoft.com/office/drawing/2014/main" id="{50A98324-5BD1-4671-80C9-072818048801}"/>
              </a:ext>
            </a:extLst>
          </p:cNvPr>
          <p:cNvSpPr>
            <a:spLocks noGrp="1"/>
          </p:cNvSpPr>
          <p:nvPr userDrawn="1">
            <p:ph type="title" hasCustomPrompt="1"/>
            <p:custDataLst>
              <p:tags r:id="rId1"/>
            </p:custDataLst>
          </p:nvPr>
        </p:nvSpPr>
        <p:spPr>
          <a:xfrm>
            <a:off x="449345" y="2341404"/>
            <a:ext cx="3938822" cy="2592288"/>
          </a:xfrm>
          <a:prstGeom prst="rect">
            <a:avLst/>
          </a:prstGeom>
        </p:spPr>
        <p:txBody>
          <a:bodyPr vert="horz" lIns="0" tIns="0" rIns="0" bIns="0" rtlCol="0" anchor="t">
            <a:normAutofit/>
          </a:bodyPr>
          <a:lstStyle>
            <a:lvl1pPr>
              <a:lnSpc>
                <a:spcPct val="100000"/>
              </a:lnSpc>
              <a:spcBef>
                <a:spcPts val="0"/>
              </a:spcBef>
              <a:spcAft>
                <a:spcPts val="0"/>
              </a:spcAft>
              <a:defRPr sz="3200">
                <a:solidFill>
                  <a:schemeClr val="accent1"/>
                </a:solidFill>
              </a:defRPr>
            </a:lvl1pPr>
          </a:lstStyle>
          <a:p>
            <a:r>
              <a:rPr lang="en-US" dirty="0"/>
              <a:t>Lorem Ipsum </a:t>
            </a:r>
            <a:r>
              <a:rPr lang="en-US" dirty="0" err="1"/>
              <a:t>dolormit</a:t>
            </a:r>
            <a:r>
              <a:rPr lang="en-US" dirty="0"/>
              <a:t> </a:t>
            </a:r>
            <a:r>
              <a:rPr lang="en-US" dirty="0" err="1"/>
              <a:t>amet</a:t>
            </a:r>
            <a:r>
              <a:rPr lang="en-US" dirty="0"/>
              <a:t> </a:t>
            </a:r>
            <a:r>
              <a:rPr lang="en-US" dirty="0" err="1"/>
              <a:t>avensis</a:t>
            </a:r>
            <a:r>
              <a:rPr lang="en-US" dirty="0"/>
              <a:t> </a:t>
            </a:r>
            <a:r>
              <a:rPr lang="en-US" dirty="0" err="1"/>
              <a:t>tusa</a:t>
            </a:r>
            <a:r>
              <a:rPr lang="en-US" dirty="0"/>
              <a:t>.</a:t>
            </a:r>
            <a:endParaRPr lang="de-DE" dirty="0"/>
          </a:p>
        </p:txBody>
      </p:sp>
      <p:sp>
        <p:nvSpPr>
          <p:cNvPr id="18" name="Datumsplatzhalter 5">
            <a:extLst>
              <a:ext uri="{FF2B5EF4-FFF2-40B4-BE49-F238E27FC236}">
                <a16:creationId xmlns:a16="http://schemas.microsoft.com/office/drawing/2014/main" id="{CF3720DA-1BF0-4FDC-8F7E-00E754945DD5}"/>
              </a:ext>
            </a:extLst>
          </p:cNvPr>
          <p:cNvSpPr>
            <a:spLocks noGrp="1"/>
          </p:cNvSpPr>
          <p:nvPr>
            <p:ph type="dt" sz="half" idx="2"/>
          </p:nvPr>
        </p:nvSpPr>
        <p:spPr>
          <a:xfrm>
            <a:off x="569272" y="6519591"/>
            <a:ext cx="351140" cy="175322"/>
          </a:xfrm>
          <a:prstGeom prst="rect">
            <a:avLst/>
          </a:prstGeom>
        </p:spPr>
        <p:txBody>
          <a:bodyPr wrap="none" lIns="0" tIns="0" rIns="0" bIns="0"/>
          <a:lstStyle>
            <a:lvl1pPr>
              <a:defRPr sz="675"/>
            </a:lvl1pPr>
          </a:lstStyle>
          <a:p>
            <a:fld id="{DF6A2288-EC8E-44F1-835C-4F4FFB1FDC6F}" type="datetime1">
              <a:rPr lang="de-DE" smtClean="0"/>
              <a:t>01.02.2019</a:t>
            </a:fld>
            <a:endParaRPr lang="de-DE" dirty="0"/>
          </a:p>
        </p:txBody>
      </p:sp>
      <p:sp>
        <p:nvSpPr>
          <p:cNvPr id="19" name="Fußzeilenplatzhalter 6">
            <a:extLst>
              <a:ext uri="{FF2B5EF4-FFF2-40B4-BE49-F238E27FC236}">
                <a16:creationId xmlns:a16="http://schemas.microsoft.com/office/drawing/2014/main" id="{1E368BA8-5CD9-442F-AB36-D5031CA34000}"/>
              </a:ext>
            </a:extLst>
          </p:cNvPr>
          <p:cNvSpPr>
            <a:spLocks noGrp="1"/>
          </p:cNvSpPr>
          <p:nvPr>
            <p:ph type="ftr" sz="quarter" idx="3"/>
          </p:nvPr>
        </p:nvSpPr>
        <p:spPr>
          <a:xfrm>
            <a:off x="1081019" y="6522331"/>
            <a:ext cx="2523530" cy="167933"/>
          </a:xfrm>
          <a:prstGeom prst="rect">
            <a:avLst/>
          </a:prstGeom>
        </p:spPr>
        <p:txBody>
          <a:bodyPr lIns="0" tIns="0" rIns="0" bIns="0"/>
          <a:lstStyle>
            <a:lvl1pPr>
              <a:defRPr sz="675">
                <a:solidFill>
                  <a:srgbClr val="000000"/>
                </a:solidFill>
              </a:defRPr>
            </a:lvl1pPr>
          </a:lstStyle>
          <a:p>
            <a:r>
              <a:rPr lang="de-DE"/>
              <a:t>2019 International Polyolefins Conference</a:t>
            </a:r>
            <a:endParaRPr lang="de-DE" dirty="0"/>
          </a:p>
        </p:txBody>
      </p:sp>
      <p:sp>
        <p:nvSpPr>
          <p:cNvPr id="21" name="Foliennummernplatzhalter 7">
            <a:extLst>
              <a:ext uri="{FF2B5EF4-FFF2-40B4-BE49-F238E27FC236}">
                <a16:creationId xmlns:a16="http://schemas.microsoft.com/office/drawing/2014/main" id="{A0E1750A-3FEA-4F95-A9C6-E6B6FFE9D120}"/>
              </a:ext>
            </a:extLst>
          </p:cNvPr>
          <p:cNvSpPr>
            <a:spLocks noGrp="1"/>
          </p:cNvSpPr>
          <p:nvPr>
            <p:ph type="sldNum" sz="quarter" idx="4"/>
          </p:nvPr>
        </p:nvSpPr>
        <p:spPr>
          <a:xfrm>
            <a:off x="225167" y="6514942"/>
            <a:ext cx="288200" cy="151200"/>
          </a:xfrm>
          <a:prstGeom prst="rect">
            <a:avLst/>
          </a:prstGeom>
        </p:spPr>
        <p:txBody>
          <a:bodyPr lIns="0" tIns="0" rIns="0" bIns="0"/>
          <a:lstStyle>
            <a:lvl1pPr>
              <a:defRPr sz="675"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299033514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7391400" cy="990600"/>
          </a:xfrm>
        </p:spPr>
        <p:txBody>
          <a:bodyPr/>
          <a:lstStyle/>
          <a:p>
            <a:r>
              <a:rPr lang="en-US"/>
              <a:t>Click to edit Master title style</a:t>
            </a:r>
          </a:p>
        </p:txBody>
      </p:sp>
      <p:sp>
        <p:nvSpPr>
          <p:cNvPr id="3" name="Text Placeholder 2"/>
          <p:cNvSpPr>
            <a:spLocks noGrp="1"/>
          </p:cNvSpPr>
          <p:nvPr>
            <p:ph type="body" sz="half" idx="1"/>
          </p:nvPr>
        </p:nvSpPr>
        <p:spPr>
          <a:xfrm>
            <a:off x="152400" y="1752600"/>
            <a:ext cx="43307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5500" y="1752600"/>
            <a:ext cx="4332288"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E44433D-5F39-4EC5-9327-32E70BACBCA0}"/>
              </a:ext>
            </a:extLst>
          </p:cNvPr>
          <p:cNvSpPr>
            <a:spLocks noGrp="1"/>
          </p:cNvSpPr>
          <p:nvPr>
            <p:ph type="ftr" sz="quarter" idx="10"/>
          </p:nvPr>
        </p:nvSpPr>
        <p:spPr/>
        <p:txBody>
          <a:bodyPr/>
          <a:lstStyle>
            <a:lvl1pPr marL="0" algn="l" defTabSz="914400" rtl="0" eaLnBrk="1" latinLnBrk="0" hangingPunct="1">
              <a:lnSpc>
                <a:spcPct val="100000"/>
              </a:lnSpc>
              <a:spcBef>
                <a:spcPts val="110"/>
              </a:spcBef>
              <a:spcAft>
                <a:spcPts val="110"/>
              </a:spcAft>
              <a:buNone/>
              <a:defRPr sz="800" b="0" i="0">
                <a:latin typeface="Arial" panose="020B0604020202020204" pitchFamily="34" charset="0"/>
              </a:defRPr>
            </a:lvl1pPr>
          </a:lstStyle>
          <a:p>
            <a:r>
              <a:rPr lang="en-US"/>
              <a:t>2019 International Polyolefins Conference</a:t>
            </a:r>
            <a:endParaRPr lang="en-US" dirty="0"/>
          </a:p>
        </p:txBody>
      </p:sp>
    </p:spTree>
    <p:extLst>
      <p:ext uri="{BB962C8B-B14F-4D97-AF65-F5344CB8AC3E}">
        <p14:creationId xmlns:p14="http://schemas.microsoft.com/office/powerpoint/2010/main" val="264050224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AF7047-D3E9-48B3-8FAB-7D5B3C26DF50}" type="datetime1">
              <a:rPr lang="en-US" smtClean="0"/>
              <a:t>2/1/2019</a:t>
            </a:fld>
            <a:endParaRPr lang="en-US"/>
          </a:p>
        </p:txBody>
      </p:sp>
      <p:sp>
        <p:nvSpPr>
          <p:cNvPr id="6" name="Footer Placeholder 5"/>
          <p:cNvSpPr>
            <a:spLocks noGrp="1"/>
          </p:cNvSpPr>
          <p:nvPr>
            <p:ph type="ftr" sz="quarter" idx="11"/>
          </p:nvPr>
        </p:nvSpPr>
        <p:spPr/>
        <p:txBody>
          <a:bodyPr/>
          <a:lstStyle/>
          <a:p>
            <a:r>
              <a:rPr lang="en-US"/>
              <a:t>2019 International Polyolefins Conference</a:t>
            </a:r>
          </a:p>
        </p:txBody>
      </p:sp>
      <p:sp>
        <p:nvSpPr>
          <p:cNvPr id="7" name="Slide Number Placeholder 6"/>
          <p:cNvSpPr>
            <a:spLocks noGrp="1"/>
          </p:cNvSpPr>
          <p:nvPr>
            <p:ph type="sldNum" sz="quarter" idx="12"/>
          </p:nvPr>
        </p:nvSpPr>
        <p:spPr/>
        <p:txBody>
          <a:bodyPr/>
          <a:lstStyle/>
          <a:p>
            <a:fld id="{12FE22CE-1BD0-4AE6-9B91-6BAC889C4140}" type="slidenum">
              <a:rPr lang="en-US" smtClean="0"/>
              <a:t>‹#›</a:t>
            </a:fld>
            <a:endParaRPr lang="en-US"/>
          </a:p>
        </p:txBody>
      </p:sp>
    </p:spTree>
    <p:extLst>
      <p:ext uri="{BB962C8B-B14F-4D97-AF65-F5344CB8AC3E}">
        <p14:creationId xmlns:p14="http://schemas.microsoft.com/office/powerpoint/2010/main" val="387118551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13" name="Titelplatzhalter 4">
            <a:extLst>
              <a:ext uri="{FF2B5EF4-FFF2-40B4-BE49-F238E27FC236}">
                <a16:creationId xmlns:a16="http://schemas.microsoft.com/office/drawing/2014/main" id="{C459CADF-0098-4308-8686-161542DBB4F6}"/>
              </a:ext>
            </a:extLst>
          </p:cNvPr>
          <p:cNvSpPr>
            <a:spLocks noGrp="1"/>
          </p:cNvSpPr>
          <p:nvPr>
            <p:ph type="title"/>
          </p:nvPr>
        </p:nvSpPr>
        <p:spPr>
          <a:xfrm>
            <a:off x="225167" y="430442"/>
            <a:ext cx="8702933" cy="853200"/>
          </a:xfrm>
          <a:prstGeom prst="rect">
            <a:avLst/>
          </a:prstGeom>
        </p:spPr>
        <p:txBody>
          <a:bodyPr vert="horz" lIns="0" tIns="0" rIns="0" bIns="0" rtlCol="0" anchor="t" anchorCtr="0">
            <a:noAutofit/>
          </a:bodyPr>
          <a:lstStyle>
            <a:lvl1pPr>
              <a:defRPr>
                <a:solidFill>
                  <a:schemeClr val="accent1"/>
                </a:solidFill>
              </a:defRPr>
            </a:lvl1pPr>
          </a:lstStyle>
          <a:p>
            <a:r>
              <a:rPr lang="de-DE" dirty="0"/>
              <a:t>Titelmasterformat durch Klicken bearbeiten</a:t>
            </a:r>
          </a:p>
        </p:txBody>
      </p:sp>
      <p:sp>
        <p:nvSpPr>
          <p:cNvPr id="11" name="Datumsplatzhalter 5">
            <a:extLst>
              <a:ext uri="{FF2B5EF4-FFF2-40B4-BE49-F238E27FC236}">
                <a16:creationId xmlns:a16="http://schemas.microsoft.com/office/drawing/2014/main" id="{5D9199F7-97FB-431F-B962-4B159602E0E2}"/>
              </a:ext>
            </a:extLst>
          </p:cNvPr>
          <p:cNvSpPr>
            <a:spLocks noGrp="1"/>
          </p:cNvSpPr>
          <p:nvPr>
            <p:ph type="dt" sz="half" idx="2"/>
          </p:nvPr>
        </p:nvSpPr>
        <p:spPr>
          <a:xfrm>
            <a:off x="569272" y="6519591"/>
            <a:ext cx="351140" cy="175322"/>
          </a:xfrm>
          <a:prstGeom prst="rect">
            <a:avLst/>
          </a:prstGeom>
        </p:spPr>
        <p:txBody>
          <a:bodyPr wrap="none" lIns="0" tIns="0" rIns="0" bIns="0"/>
          <a:lstStyle>
            <a:lvl1pPr>
              <a:defRPr sz="675"/>
            </a:lvl1pPr>
          </a:lstStyle>
          <a:p>
            <a:fld id="{1615078B-5B7B-4D86-8C66-5441505AF1D8}" type="datetime1">
              <a:rPr lang="de-DE" smtClean="0"/>
              <a:t>01.02.2019</a:t>
            </a:fld>
            <a:endParaRPr lang="de-DE" dirty="0"/>
          </a:p>
        </p:txBody>
      </p:sp>
      <p:sp>
        <p:nvSpPr>
          <p:cNvPr id="14" name="Fußzeilenplatzhalter 6">
            <a:extLst>
              <a:ext uri="{FF2B5EF4-FFF2-40B4-BE49-F238E27FC236}">
                <a16:creationId xmlns:a16="http://schemas.microsoft.com/office/drawing/2014/main" id="{20B9A685-EB98-4421-8C01-EAB591C1ADC5}"/>
              </a:ext>
            </a:extLst>
          </p:cNvPr>
          <p:cNvSpPr>
            <a:spLocks noGrp="1"/>
          </p:cNvSpPr>
          <p:nvPr>
            <p:ph type="ftr" sz="quarter" idx="3"/>
          </p:nvPr>
        </p:nvSpPr>
        <p:spPr>
          <a:xfrm>
            <a:off x="1081019" y="6522331"/>
            <a:ext cx="2523530" cy="167933"/>
          </a:xfrm>
          <a:prstGeom prst="rect">
            <a:avLst/>
          </a:prstGeom>
        </p:spPr>
        <p:txBody>
          <a:bodyPr lIns="0" tIns="0" rIns="0" bIns="0"/>
          <a:lstStyle>
            <a:lvl1pPr>
              <a:defRPr sz="675">
                <a:solidFill>
                  <a:srgbClr val="000000"/>
                </a:solidFill>
              </a:defRPr>
            </a:lvl1pPr>
          </a:lstStyle>
          <a:p>
            <a:r>
              <a:rPr lang="de-DE"/>
              <a:t>2018 International Polyolefins Conference</a:t>
            </a:r>
            <a:endParaRPr lang="de-DE" dirty="0"/>
          </a:p>
        </p:txBody>
      </p:sp>
      <p:sp>
        <p:nvSpPr>
          <p:cNvPr id="15" name="Foliennummernplatzhalter 7">
            <a:extLst>
              <a:ext uri="{FF2B5EF4-FFF2-40B4-BE49-F238E27FC236}">
                <a16:creationId xmlns:a16="http://schemas.microsoft.com/office/drawing/2014/main" id="{A1561D9C-D53E-4D2E-A122-48E812509A02}"/>
              </a:ext>
            </a:extLst>
          </p:cNvPr>
          <p:cNvSpPr>
            <a:spLocks noGrp="1"/>
          </p:cNvSpPr>
          <p:nvPr>
            <p:ph type="sldNum" sz="quarter" idx="4"/>
          </p:nvPr>
        </p:nvSpPr>
        <p:spPr>
          <a:xfrm>
            <a:off x="225167" y="6514942"/>
            <a:ext cx="288200" cy="151200"/>
          </a:xfrm>
          <a:prstGeom prst="rect">
            <a:avLst/>
          </a:prstGeom>
        </p:spPr>
        <p:txBody>
          <a:bodyPr lIns="0" tIns="0" rIns="0" bIns="0"/>
          <a:lstStyle>
            <a:lvl1pPr>
              <a:defRPr sz="675" b="1"/>
            </a:lvl1pPr>
          </a:lstStyle>
          <a:p>
            <a:fld id="{82EA1D04-CA53-4DE3-84A8-2B63E41036C9}" type="slidenum">
              <a:rPr lang="de-DE" smtClean="0"/>
              <a:pPr/>
              <a:t>‹#›</a:t>
            </a:fld>
            <a:endParaRPr lang="de-DE" dirty="0"/>
          </a:p>
        </p:txBody>
      </p:sp>
      <p:sp>
        <p:nvSpPr>
          <p:cNvPr id="16" name="Textfeld 15">
            <a:extLst>
              <a:ext uri="{FF2B5EF4-FFF2-40B4-BE49-F238E27FC236}">
                <a16:creationId xmlns:a16="http://schemas.microsoft.com/office/drawing/2014/main" id="{FFF26CBF-A00D-4D40-B751-D5D436662D35}"/>
              </a:ext>
            </a:extLst>
          </p:cNvPr>
          <p:cNvSpPr txBox="1"/>
          <p:nvPr userDrawn="1"/>
        </p:nvSpPr>
        <p:spPr>
          <a:xfrm>
            <a:off x="4491852" y="6499279"/>
            <a:ext cx="160300" cy="138499"/>
          </a:xfrm>
          <a:prstGeom prst="rect">
            <a:avLst/>
          </a:prstGeom>
          <a:noFill/>
        </p:spPr>
        <p:txBody>
          <a:bodyPr wrap="none" lIns="0" tIns="0" rIns="0" bIns="0" rtlCol="0">
            <a:spAutoFit/>
          </a:bodyPr>
          <a:lstStyle/>
          <a:p>
            <a:pPr algn="ctr">
              <a:spcBef>
                <a:spcPts val="83"/>
              </a:spcBef>
              <a:spcAft>
                <a:spcPts val="83"/>
              </a:spcAft>
            </a:pPr>
            <a:r>
              <a:rPr lang="de-DE" sz="900" dirty="0">
                <a:solidFill>
                  <a:srgbClr val="C50022"/>
                </a:solidFill>
              </a:rPr>
              <a:t>     </a:t>
            </a:r>
            <a:endParaRPr lang="de-DE" sz="1350" dirty="0">
              <a:solidFill>
                <a:srgbClr val="C50022"/>
              </a:solidFill>
            </a:endParaRPr>
          </a:p>
        </p:txBody>
      </p:sp>
      <p:sp>
        <p:nvSpPr>
          <p:cNvPr id="8" name="Textplatzhalter 2">
            <a:extLst>
              <a:ext uri="{FF2B5EF4-FFF2-40B4-BE49-F238E27FC236}">
                <a16:creationId xmlns:a16="http://schemas.microsoft.com/office/drawing/2014/main" id="{5F174EFC-5C82-4383-AEE8-5D44BC61527A}"/>
              </a:ext>
            </a:extLst>
          </p:cNvPr>
          <p:cNvSpPr>
            <a:spLocks noGrp="1"/>
          </p:cNvSpPr>
          <p:nvPr>
            <p:ph type="body" idx="1"/>
          </p:nvPr>
        </p:nvSpPr>
        <p:spPr>
          <a:xfrm>
            <a:off x="211041" y="1964563"/>
            <a:ext cx="8717060" cy="3905999"/>
          </a:xfrm>
          <a:prstGeom prst="rect">
            <a:avLst/>
          </a:prstGeom>
        </p:spPr>
        <p:txBody>
          <a:bodyPr vert="horz" lIns="0" tIns="0" rIns="0" bIns="0" rtlCol="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323589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0" name="think-cell Folie" r:id="rId4" imgW="270" imgH="270" progId="TCLayout.ActiveDocument.1">
                  <p:embed/>
                </p:oleObj>
              </mc:Choice>
              <mc:Fallback>
                <p:oleObj name="think-cell Folie" r:id="rId4" imgW="270" imgH="270" progId="TCLayout.ActiveDocument.1">
                  <p:embed/>
                  <p:pic>
                    <p:nvPicPr>
                      <p:cNvPr id="6" name="Objekt 5" hidden="1"/>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11" name="Titelplatzhalter 4">
            <a:extLst>
              <a:ext uri="{FF2B5EF4-FFF2-40B4-BE49-F238E27FC236}">
                <a16:creationId xmlns:a16="http://schemas.microsoft.com/office/drawing/2014/main" id="{DC5272AA-CCB2-4050-881C-E56B5335C735}"/>
              </a:ext>
            </a:extLst>
          </p:cNvPr>
          <p:cNvSpPr>
            <a:spLocks noGrp="1"/>
          </p:cNvSpPr>
          <p:nvPr>
            <p:ph type="title"/>
          </p:nvPr>
        </p:nvSpPr>
        <p:spPr>
          <a:xfrm>
            <a:off x="225167" y="430442"/>
            <a:ext cx="8702933" cy="853200"/>
          </a:xfrm>
          <a:prstGeom prst="rect">
            <a:avLst/>
          </a:prstGeom>
        </p:spPr>
        <p:txBody>
          <a:bodyPr vert="horz" lIns="0" tIns="0" rIns="0" bIns="0" rtlCol="0" anchor="t" anchorCtr="0">
            <a:noAutofit/>
          </a:bodyPr>
          <a:lstStyle/>
          <a:p>
            <a:r>
              <a:rPr lang="de-DE" dirty="0"/>
              <a:t>Titelmasterformat durch Klicken bearbeiten</a:t>
            </a:r>
          </a:p>
        </p:txBody>
      </p:sp>
      <p:sp>
        <p:nvSpPr>
          <p:cNvPr id="8" name="Datumsplatzhalter 5">
            <a:extLst>
              <a:ext uri="{FF2B5EF4-FFF2-40B4-BE49-F238E27FC236}">
                <a16:creationId xmlns:a16="http://schemas.microsoft.com/office/drawing/2014/main" id="{41CBDD1C-7D66-4912-8D38-BFB2D4557D6F}"/>
              </a:ext>
            </a:extLst>
          </p:cNvPr>
          <p:cNvSpPr>
            <a:spLocks noGrp="1"/>
          </p:cNvSpPr>
          <p:nvPr>
            <p:ph type="dt" sz="half" idx="2"/>
          </p:nvPr>
        </p:nvSpPr>
        <p:spPr>
          <a:xfrm>
            <a:off x="569272" y="6519591"/>
            <a:ext cx="351140" cy="175322"/>
          </a:xfrm>
          <a:prstGeom prst="rect">
            <a:avLst/>
          </a:prstGeom>
        </p:spPr>
        <p:txBody>
          <a:bodyPr wrap="none" lIns="0" tIns="0" rIns="0" bIns="0"/>
          <a:lstStyle>
            <a:lvl1pPr>
              <a:defRPr sz="675"/>
            </a:lvl1pPr>
          </a:lstStyle>
          <a:p>
            <a:fld id="{9AABCC3A-2EC2-46FF-BED3-F534707D06D3}" type="datetime1">
              <a:rPr lang="de-DE" smtClean="0"/>
              <a:t>01.02.2019</a:t>
            </a:fld>
            <a:endParaRPr lang="de-DE" dirty="0"/>
          </a:p>
        </p:txBody>
      </p:sp>
      <p:sp>
        <p:nvSpPr>
          <p:cNvPr id="9" name="Fußzeilenplatzhalter 6">
            <a:extLst>
              <a:ext uri="{FF2B5EF4-FFF2-40B4-BE49-F238E27FC236}">
                <a16:creationId xmlns:a16="http://schemas.microsoft.com/office/drawing/2014/main" id="{9CD4A12F-8D01-4D25-8A24-1D265D0A2F89}"/>
              </a:ext>
            </a:extLst>
          </p:cNvPr>
          <p:cNvSpPr>
            <a:spLocks noGrp="1"/>
          </p:cNvSpPr>
          <p:nvPr>
            <p:ph type="ftr" sz="quarter" idx="3"/>
          </p:nvPr>
        </p:nvSpPr>
        <p:spPr>
          <a:xfrm>
            <a:off x="1081019" y="6522331"/>
            <a:ext cx="2523530" cy="167933"/>
          </a:xfrm>
          <a:prstGeom prst="rect">
            <a:avLst/>
          </a:prstGeom>
        </p:spPr>
        <p:txBody>
          <a:bodyPr lIns="0" tIns="0" rIns="0" bIns="0"/>
          <a:lstStyle>
            <a:lvl1pPr>
              <a:defRPr sz="675">
                <a:solidFill>
                  <a:srgbClr val="000000"/>
                </a:solidFill>
              </a:defRPr>
            </a:lvl1pPr>
          </a:lstStyle>
          <a:p>
            <a:r>
              <a:rPr lang="de-DE"/>
              <a:t>2018 International Polyolefins Conference</a:t>
            </a:r>
            <a:endParaRPr lang="de-DE" dirty="0"/>
          </a:p>
        </p:txBody>
      </p:sp>
      <p:sp>
        <p:nvSpPr>
          <p:cNvPr id="10" name="Foliennummernplatzhalter 7">
            <a:extLst>
              <a:ext uri="{FF2B5EF4-FFF2-40B4-BE49-F238E27FC236}">
                <a16:creationId xmlns:a16="http://schemas.microsoft.com/office/drawing/2014/main" id="{2AB25385-E151-4861-BDBE-E5F1723DA1F9}"/>
              </a:ext>
            </a:extLst>
          </p:cNvPr>
          <p:cNvSpPr>
            <a:spLocks noGrp="1"/>
          </p:cNvSpPr>
          <p:nvPr>
            <p:ph type="sldNum" sz="quarter" idx="4"/>
          </p:nvPr>
        </p:nvSpPr>
        <p:spPr>
          <a:xfrm>
            <a:off x="225167" y="6514942"/>
            <a:ext cx="288200" cy="151200"/>
          </a:xfrm>
          <a:prstGeom prst="rect">
            <a:avLst/>
          </a:prstGeom>
        </p:spPr>
        <p:txBody>
          <a:bodyPr lIns="0" tIns="0" rIns="0" bIns="0"/>
          <a:lstStyle>
            <a:lvl1pPr>
              <a:defRPr sz="675" b="1"/>
            </a:lvl1pPr>
          </a:lstStyle>
          <a:p>
            <a:fld id="{82EA1D04-CA53-4DE3-84A8-2B63E41036C9}" type="slidenum">
              <a:rPr lang="de-DE" smtClean="0"/>
              <a:pPr/>
              <a:t>‹#›</a:t>
            </a:fld>
            <a:endParaRPr lang="de-DE" dirty="0"/>
          </a:p>
        </p:txBody>
      </p:sp>
      <p:sp>
        <p:nvSpPr>
          <p:cNvPr id="15" name="Textfeld 14">
            <a:extLst>
              <a:ext uri="{FF2B5EF4-FFF2-40B4-BE49-F238E27FC236}">
                <a16:creationId xmlns:a16="http://schemas.microsoft.com/office/drawing/2014/main" id="{0792A4B0-C31D-4A7A-914C-CA4A02AF4CDD}"/>
              </a:ext>
            </a:extLst>
          </p:cNvPr>
          <p:cNvSpPr txBox="1"/>
          <p:nvPr userDrawn="1"/>
        </p:nvSpPr>
        <p:spPr>
          <a:xfrm>
            <a:off x="4491852" y="6499279"/>
            <a:ext cx="160300" cy="138499"/>
          </a:xfrm>
          <a:prstGeom prst="rect">
            <a:avLst/>
          </a:prstGeom>
          <a:noFill/>
        </p:spPr>
        <p:txBody>
          <a:bodyPr wrap="none" lIns="0" tIns="0" rIns="0" bIns="0" rtlCol="0">
            <a:spAutoFit/>
          </a:bodyPr>
          <a:lstStyle/>
          <a:p>
            <a:pPr algn="ctr">
              <a:spcBef>
                <a:spcPts val="83"/>
              </a:spcBef>
              <a:spcAft>
                <a:spcPts val="83"/>
              </a:spcAft>
            </a:pPr>
            <a:r>
              <a:rPr lang="de-DE" sz="900" dirty="0">
                <a:solidFill>
                  <a:srgbClr val="C50022"/>
                </a:solidFill>
              </a:rPr>
              <a:t>     </a:t>
            </a:r>
            <a:endParaRPr lang="de-DE" sz="1350" dirty="0">
              <a:solidFill>
                <a:srgbClr val="C50022"/>
              </a:solidFill>
            </a:endParaRPr>
          </a:p>
        </p:txBody>
      </p:sp>
    </p:spTree>
    <p:extLst>
      <p:ext uri="{BB962C8B-B14F-4D97-AF65-F5344CB8AC3E}">
        <p14:creationId xmlns:p14="http://schemas.microsoft.com/office/powerpoint/2010/main" val="879313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bschlusschart">
    <p:bg>
      <p:bgPr>
        <a:solidFill>
          <a:schemeClr val="accent1"/>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04CBEEB-2F9E-4411-B3E8-3C51590ADC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52880" y="2597868"/>
            <a:ext cx="4625717" cy="1675909"/>
          </a:xfrm>
          <a:prstGeom prst="rect">
            <a:avLst/>
          </a:prstGeom>
        </p:spPr>
      </p:pic>
      <p:graphicFrame>
        <p:nvGraphicFramePr>
          <p:cNvPr id="3" name="Objekt 2"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4" name="think-cell Folie" r:id="rId5" imgW="270" imgH="270" progId="TCLayout.ActiveDocument.1">
                  <p:embed/>
                </p:oleObj>
              </mc:Choice>
              <mc:Fallback>
                <p:oleObj name="think-cell Folie" r:id="rId5" imgW="270" imgH="270" progId="TCLayout.ActiveDocument.1">
                  <p:embed/>
                  <p:pic>
                    <p:nvPicPr>
                      <p:cNvPr id="3" name="Objekt 2" hidden="1"/>
                      <p:cNvPicPr/>
                      <p:nvPr/>
                    </p:nvPicPr>
                    <p:blipFill>
                      <a:blip r:embed="rId6"/>
                      <a:stretch>
                        <a:fillRect/>
                      </a:stretch>
                    </p:blipFill>
                    <p:spPr>
                      <a:xfrm>
                        <a:off x="0" y="0"/>
                        <a:ext cx="158750" cy="158750"/>
                      </a:xfrm>
                      <a:prstGeom prst="rect">
                        <a:avLst/>
                      </a:prstGeom>
                    </p:spPr>
                  </p:pic>
                </p:oleObj>
              </mc:Fallback>
            </mc:AlternateContent>
          </a:graphicData>
        </a:graphic>
      </p:graphicFrame>
    </p:spTree>
    <p:extLst>
      <p:ext uri="{BB962C8B-B14F-4D97-AF65-F5344CB8AC3E}">
        <p14:creationId xmlns:p14="http://schemas.microsoft.com/office/powerpoint/2010/main" val="2943119088"/>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grpSp>
        <p:nvGrpSpPr>
          <p:cNvPr id="23" name="Gruppieren 22">
            <a:extLst>
              <a:ext uri="{FF2B5EF4-FFF2-40B4-BE49-F238E27FC236}">
                <a16:creationId xmlns:a16="http://schemas.microsoft.com/office/drawing/2014/main" id="{8250038A-C3AA-4C80-91BF-A784E4D47302}"/>
              </a:ext>
            </a:extLst>
          </p:cNvPr>
          <p:cNvGrpSpPr/>
          <p:nvPr userDrawn="1"/>
        </p:nvGrpSpPr>
        <p:grpSpPr>
          <a:xfrm>
            <a:off x="0" y="4777851"/>
            <a:ext cx="4646418" cy="1080000"/>
            <a:chOff x="0" y="864000"/>
            <a:chExt cx="4646418" cy="1080000"/>
          </a:xfrm>
        </p:grpSpPr>
        <p:sp>
          <p:nvSpPr>
            <p:cNvPr id="24" name="Rechteck 23">
              <a:extLst>
                <a:ext uri="{FF2B5EF4-FFF2-40B4-BE49-F238E27FC236}">
                  <a16:creationId xmlns:a16="http://schemas.microsoft.com/office/drawing/2014/main" id="{93E2C166-CF0F-40BF-84DB-7A8B8369ED48}"/>
                </a:ext>
              </a:extLst>
            </p:cNvPr>
            <p:cNvSpPr>
              <a:spLocks noChangeAspect="1"/>
            </p:cNvSpPr>
            <p:nvPr userDrawn="1"/>
          </p:nvSpPr>
          <p:spPr>
            <a:xfrm>
              <a:off x="0" y="864000"/>
              <a:ext cx="4646418"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a:extLst>
                <a:ext uri="{FF2B5EF4-FFF2-40B4-BE49-F238E27FC236}">
                  <a16:creationId xmlns:a16="http://schemas.microsoft.com/office/drawing/2014/main" id="{786906E4-6C71-4706-BBE9-BA6219B435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3595" y="1127317"/>
              <a:ext cx="1620397" cy="587074"/>
            </a:xfrm>
            <a:prstGeom prst="rect">
              <a:avLst/>
            </a:prstGeom>
          </p:spPr>
        </p:pic>
      </p:grpSp>
      <p:sp>
        <p:nvSpPr>
          <p:cNvPr id="8" name="Rechteck 7"/>
          <p:cNvSpPr/>
          <p:nvPr userDrawn="1"/>
        </p:nvSpPr>
        <p:spPr>
          <a:xfrm>
            <a:off x="76" y="889419"/>
            <a:ext cx="4646418"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Textfeld 13">
            <a:extLst>
              <a:ext uri="{FF2B5EF4-FFF2-40B4-BE49-F238E27FC236}">
                <a16:creationId xmlns:a16="http://schemas.microsoft.com/office/drawing/2014/main" id="{62BFBEAA-2FBA-4360-ADE4-73AE5ABDF8D4}"/>
              </a:ext>
            </a:extLst>
          </p:cNvPr>
          <p:cNvSpPr txBox="1"/>
          <p:nvPr userDrawn="1"/>
        </p:nvSpPr>
        <p:spPr>
          <a:xfrm>
            <a:off x="4491852" y="6451322"/>
            <a:ext cx="160300" cy="138499"/>
          </a:xfrm>
          <a:prstGeom prst="rect">
            <a:avLst/>
          </a:prstGeom>
          <a:noFill/>
        </p:spPr>
        <p:txBody>
          <a:bodyPr wrap="none" lIns="0" tIns="0" rIns="0" bIns="0" rtlCol="0">
            <a:spAutoFit/>
          </a:bodyPr>
          <a:lstStyle/>
          <a:p>
            <a:pPr algn="ctr">
              <a:spcBef>
                <a:spcPts val="83"/>
              </a:spcBef>
              <a:spcAft>
                <a:spcPts val="83"/>
              </a:spcAft>
            </a:pPr>
            <a:r>
              <a:rPr lang="de-DE" sz="900" dirty="0">
                <a:solidFill>
                  <a:srgbClr val="C50022"/>
                </a:solidFill>
              </a:rPr>
              <a:t>     </a:t>
            </a:r>
            <a:endParaRPr lang="de-DE" sz="1350" dirty="0">
              <a:solidFill>
                <a:srgbClr val="C50022"/>
              </a:solidFill>
            </a:endParaRPr>
          </a:p>
        </p:txBody>
      </p:sp>
      <p:sp>
        <p:nvSpPr>
          <p:cNvPr id="15" name="TitelPlaz">
            <a:extLst>
              <a:ext uri="{FF2B5EF4-FFF2-40B4-BE49-F238E27FC236}">
                <a16:creationId xmlns:a16="http://schemas.microsoft.com/office/drawing/2014/main" id="{190972A2-EC44-412C-AD51-79164D19CFF9}"/>
              </a:ext>
            </a:extLst>
          </p:cNvPr>
          <p:cNvSpPr>
            <a:spLocks noGrp="1"/>
          </p:cNvSpPr>
          <p:nvPr>
            <p:ph type="title" hasCustomPrompt="1"/>
            <p:custDataLst>
              <p:tags r:id="rId1"/>
            </p:custDataLst>
          </p:nvPr>
        </p:nvSpPr>
        <p:spPr>
          <a:xfrm>
            <a:off x="428079" y="1321467"/>
            <a:ext cx="3938822" cy="2592288"/>
          </a:xfrm>
          <a:prstGeom prst="rect">
            <a:avLst/>
          </a:prstGeom>
        </p:spPr>
        <p:txBody>
          <a:bodyPr vert="horz" lIns="0" tIns="0" rIns="0" bIns="0" rtlCol="0" anchor="t">
            <a:normAutofit/>
          </a:bodyPr>
          <a:lstStyle>
            <a:lvl1pPr>
              <a:lnSpc>
                <a:spcPct val="100000"/>
              </a:lnSpc>
              <a:spcBef>
                <a:spcPts val="0"/>
              </a:spcBef>
              <a:spcAft>
                <a:spcPts val="0"/>
              </a:spcAft>
              <a:defRPr sz="3200">
                <a:solidFill>
                  <a:schemeClr val="accent1"/>
                </a:solidFill>
              </a:defRPr>
            </a:lvl1pPr>
          </a:lstStyle>
          <a:p>
            <a:r>
              <a:rPr lang="en-US" dirty="0"/>
              <a:t>Lorem Ipsum </a:t>
            </a:r>
            <a:r>
              <a:rPr lang="en-US" dirty="0" err="1"/>
              <a:t>dolormit</a:t>
            </a:r>
            <a:r>
              <a:rPr lang="en-US" dirty="0"/>
              <a:t> </a:t>
            </a:r>
            <a:r>
              <a:rPr lang="en-US" dirty="0" err="1"/>
              <a:t>amet</a:t>
            </a:r>
            <a:r>
              <a:rPr lang="en-US" dirty="0"/>
              <a:t> </a:t>
            </a:r>
            <a:r>
              <a:rPr lang="en-US" dirty="0" err="1"/>
              <a:t>avensis</a:t>
            </a:r>
            <a:r>
              <a:rPr lang="en-US" dirty="0"/>
              <a:t> </a:t>
            </a:r>
            <a:r>
              <a:rPr lang="en-US" dirty="0" err="1"/>
              <a:t>tusa</a:t>
            </a:r>
            <a:r>
              <a:rPr lang="en-US" dirty="0"/>
              <a:t>.</a:t>
            </a:r>
            <a:endParaRPr lang="de-DE" dirty="0"/>
          </a:p>
        </p:txBody>
      </p:sp>
      <p:sp>
        <p:nvSpPr>
          <p:cNvPr id="16" name="Textplatzhalter 40">
            <a:extLst>
              <a:ext uri="{FF2B5EF4-FFF2-40B4-BE49-F238E27FC236}">
                <a16:creationId xmlns:a16="http://schemas.microsoft.com/office/drawing/2014/main" id="{B760E1F6-41A4-404D-B8CC-3845ED1ECE3E}"/>
              </a:ext>
            </a:extLst>
          </p:cNvPr>
          <p:cNvSpPr>
            <a:spLocks noGrp="1"/>
          </p:cNvSpPr>
          <p:nvPr>
            <p:ph type="body" sz="quarter" idx="13" hasCustomPrompt="1"/>
          </p:nvPr>
        </p:nvSpPr>
        <p:spPr>
          <a:xfrm>
            <a:off x="428079" y="3949759"/>
            <a:ext cx="3938822" cy="433139"/>
          </a:xfrm>
          <a:prstGeom prst="rect">
            <a:avLst/>
          </a:prstGeom>
        </p:spPr>
        <p:txBody>
          <a:bodyPr lIns="0" tIns="0" rIns="0" bIns="0" anchor="b"/>
          <a:lstStyle>
            <a:lvl1pPr marL="0" indent="0">
              <a:lnSpc>
                <a:spcPct val="100000"/>
              </a:lnSpc>
              <a:spcAft>
                <a:spcPts val="0"/>
              </a:spcAft>
              <a:buNone/>
              <a:defRPr sz="2000">
                <a:solidFill>
                  <a:schemeClr val="accent1"/>
                </a:solidFill>
              </a:defRPr>
            </a:lvl1pPr>
            <a:lvl2pPr marL="342946" indent="0">
              <a:buNone/>
              <a:defRPr/>
            </a:lvl2pPr>
            <a:lvl3pPr marL="685891" indent="0">
              <a:buNone/>
              <a:defRPr/>
            </a:lvl3pPr>
            <a:lvl4pPr marL="1028837" indent="0">
              <a:buNone/>
              <a:defRPr/>
            </a:lvl4pPr>
            <a:lvl5pPr marL="1371783" indent="0">
              <a:buNone/>
              <a:defRPr/>
            </a:lvl5pPr>
          </a:lstStyle>
          <a:p>
            <a:pPr lvl="0"/>
            <a:r>
              <a:rPr lang="de-DE" dirty="0"/>
              <a:t>Ludwigshafen, 26.05.2017</a:t>
            </a:r>
          </a:p>
        </p:txBody>
      </p:sp>
      <p:sp>
        <p:nvSpPr>
          <p:cNvPr id="17" name="Datumsplatzhalter 5">
            <a:extLst>
              <a:ext uri="{FF2B5EF4-FFF2-40B4-BE49-F238E27FC236}">
                <a16:creationId xmlns:a16="http://schemas.microsoft.com/office/drawing/2014/main" id="{B395CFA9-0BF9-46B4-B3DB-DF3D377987AC}"/>
              </a:ext>
            </a:extLst>
          </p:cNvPr>
          <p:cNvSpPr>
            <a:spLocks noGrp="1"/>
          </p:cNvSpPr>
          <p:nvPr>
            <p:ph type="dt" sz="half" idx="2"/>
          </p:nvPr>
        </p:nvSpPr>
        <p:spPr>
          <a:xfrm>
            <a:off x="569272" y="6519591"/>
            <a:ext cx="351140" cy="175322"/>
          </a:xfrm>
          <a:prstGeom prst="rect">
            <a:avLst/>
          </a:prstGeom>
        </p:spPr>
        <p:txBody>
          <a:bodyPr wrap="none" lIns="0" tIns="0" rIns="0" bIns="0"/>
          <a:lstStyle>
            <a:lvl1pPr>
              <a:defRPr sz="675"/>
            </a:lvl1pPr>
          </a:lstStyle>
          <a:p>
            <a:fld id="{7EF8C1E0-008F-4E91-B763-F61179C3C31A}" type="datetime1">
              <a:rPr lang="de-DE" smtClean="0"/>
              <a:t>01.02.2019</a:t>
            </a:fld>
            <a:endParaRPr lang="de-DE" dirty="0"/>
          </a:p>
        </p:txBody>
      </p:sp>
      <p:sp>
        <p:nvSpPr>
          <p:cNvPr id="18" name="Fußzeilenplatzhalter 6">
            <a:extLst>
              <a:ext uri="{FF2B5EF4-FFF2-40B4-BE49-F238E27FC236}">
                <a16:creationId xmlns:a16="http://schemas.microsoft.com/office/drawing/2014/main" id="{D1C00B37-15C7-4A44-9083-1F27665F9C85}"/>
              </a:ext>
            </a:extLst>
          </p:cNvPr>
          <p:cNvSpPr>
            <a:spLocks noGrp="1"/>
          </p:cNvSpPr>
          <p:nvPr>
            <p:ph type="ftr" sz="quarter" idx="3"/>
          </p:nvPr>
        </p:nvSpPr>
        <p:spPr>
          <a:xfrm>
            <a:off x="1081019" y="6522331"/>
            <a:ext cx="2523530" cy="167933"/>
          </a:xfrm>
          <a:prstGeom prst="rect">
            <a:avLst/>
          </a:prstGeom>
        </p:spPr>
        <p:txBody>
          <a:bodyPr lIns="0" tIns="0" rIns="0" bIns="0"/>
          <a:lstStyle>
            <a:lvl1pPr>
              <a:defRPr sz="675">
                <a:solidFill>
                  <a:srgbClr val="000000"/>
                </a:solidFill>
              </a:defRPr>
            </a:lvl1pPr>
          </a:lstStyle>
          <a:p>
            <a:r>
              <a:rPr lang="de-DE"/>
              <a:t>2019 International Polyolefins Conference</a:t>
            </a:r>
            <a:endParaRPr lang="de-DE" dirty="0"/>
          </a:p>
        </p:txBody>
      </p:sp>
      <p:sp>
        <p:nvSpPr>
          <p:cNvPr id="19" name="Foliennummernplatzhalter 7">
            <a:extLst>
              <a:ext uri="{FF2B5EF4-FFF2-40B4-BE49-F238E27FC236}">
                <a16:creationId xmlns:a16="http://schemas.microsoft.com/office/drawing/2014/main" id="{D6CF1F7F-35C7-4710-8211-A4610636492F}"/>
              </a:ext>
            </a:extLst>
          </p:cNvPr>
          <p:cNvSpPr>
            <a:spLocks noGrp="1"/>
          </p:cNvSpPr>
          <p:nvPr>
            <p:ph type="sldNum" sz="quarter" idx="4"/>
          </p:nvPr>
        </p:nvSpPr>
        <p:spPr>
          <a:xfrm>
            <a:off x="225167" y="6514942"/>
            <a:ext cx="288200" cy="151200"/>
          </a:xfrm>
          <a:prstGeom prst="rect">
            <a:avLst/>
          </a:prstGeom>
        </p:spPr>
        <p:txBody>
          <a:bodyPr lIns="0" tIns="0" rIns="0" bIns="0"/>
          <a:lstStyle>
            <a:lvl1pPr>
              <a:defRPr sz="675"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194253680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3)">
    <p:spTree>
      <p:nvGrpSpPr>
        <p:cNvPr id="1" name=""/>
        <p:cNvGrpSpPr/>
        <p:nvPr/>
      </p:nvGrpSpPr>
      <p:grpSpPr>
        <a:xfrm>
          <a:off x="0" y="0"/>
          <a:ext cx="0" cy="0"/>
          <a:chOff x="0" y="0"/>
          <a:chExt cx="0" cy="0"/>
        </a:xfrm>
      </p:grpSpPr>
      <p:grpSp>
        <p:nvGrpSpPr>
          <p:cNvPr id="60" name="Gruppieren 59">
            <a:extLst>
              <a:ext uri="{FF2B5EF4-FFF2-40B4-BE49-F238E27FC236}">
                <a16:creationId xmlns:a16="http://schemas.microsoft.com/office/drawing/2014/main" id="{6F8FFA12-3D2A-45DE-9B66-BF59F47573BD}"/>
              </a:ext>
            </a:extLst>
          </p:cNvPr>
          <p:cNvGrpSpPr/>
          <p:nvPr userDrawn="1"/>
        </p:nvGrpSpPr>
        <p:grpSpPr>
          <a:xfrm>
            <a:off x="4490981" y="872716"/>
            <a:ext cx="4653020" cy="1224000"/>
            <a:chOff x="4490981" y="872716"/>
            <a:chExt cx="4653020" cy="1224000"/>
          </a:xfrm>
        </p:grpSpPr>
        <p:sp>
          <p:nvSpPr>
            <p:cNvPr id="18" name="Rechteck 17">
              <a:extLst>
                <a:ext uri="{FF2B5EF4-FFF2-40B4-BE49-F238E27FC236}">
                  <a16:creationId xmlns:a16="http://schemas.microsoft.com/office/drawing/2014/main" id="{6CBC0768-8514-425B-AB3B-3B3759B71286}"/>
                </a:ext>
              </a:extLst>
            </p:cNvPr>
            <p:cNvSpPr/>
            <p:nvPr userDrawn="1"/>
          </p:nvSpPr>
          <p:spPr>
            <a:xfrm>
              <a:off x="4490981" y="872716"/>
              <a:ext cx="4653020" cy="12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9" name="Grafik 58">
              <a:extLst>
                <a:ext uri="{FF2B5EF4-FFF2-40B4-BE49-F238E27FC236}">
                  <a16:creationId xmlns:a16="http://schemas.microsoft.com/office/drawing/2014/main" id="{FEA3E869-BD18-4191-AFD3-73B5E98459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9833" y="1167350"/>
              <a:ext cx="1832639" cy="663970"/>
            </a:xfrm>
            <a:prstGeom prst="rect">
              <a:avLst/>
            </a:prstGeom>
          </p:spPr>
        </p:pic>
      </p:grpSp>
      <p:sp>
        <p:nvSpPr>
          <p:cNvPr id="8" name="Rechteck 7"/>
          <p:cNvSpPr/>
          <p:nvPr userDrawn="1"/>
        </p:nvSpPr>
        <p:spPr>
          <a:xfrm>
            <a:off x="4490980" y="2096716"/>
            <a:ext cx="4653020"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14" name="Textfeld 13">
            <a:extLst>
              <a:ext uri="{FF2B5EF4-FFF2-40B4-BE49-F238E27FC236}">
                <a16:creationId xmlns:a16="http://schemas.microsoft.com/office/drawing/2014/main" id="{70201EB7-A074-49C4-A59F-DC5A2780E1C2}"/>
              </a:ext>
            </a:extLst>
          </p:cNvPr>
          <p:cNvSpPr txBox="1"/>
          <p:nvPr userDrawn="1"/>
        </p:nvSpPr>
        <p:spPr>
          <a:xfrm>
            <a:off x="4491852" y="6451322"/>
            <a:ext cx="160300" cy="138499"/>
          </a:xfrm>
          <a:prstGeom prst="rect">
            <a:avLst/>
          </a:prstGeom>
          <a:noFill/>
        </p:spPr>
        <p:txBody>
          <a:bodyPr wrap="none" lIns="0" tIns="0" rIns="0" bIns="0" rtlCol="0">
            <a:spAutoFit/>
          </a:bodyPr>
          <a:lstStyle/>
          <a:p>
            <a:pPr algn="ctr">
              <a:spcBef>
                <a:spcPts val="83"/>
              </a:spcBef>
              <a:spcAft>
                <a:spcPts val="83"/>
              </a:spcAft>
            </a:pPr>
            <a:r>
              <a:rPr lang="de-DE" sz="900" dirty="0">
                <a:solidFill>
                  <a:srgbClr val="C50022"/>
                </a:solidFill>
              </a:rPr>
              <a:t>     </a:t>
            </a:r>
            <a:endParaRPr lang="de-DE" sz="1350" dirty="0">
              <a:solidFill>
                <a:srgbClr val="C50022"/>
              </a:solidFill>
            </a:endParaRPr>
          </a:p>
        </p:txBody>
      </p:sp>
      <p:sp>
        <p:nvSpPr>
          <p:cNvPr id="12" name="Textplatzhalter 40">
            <a:extLst>
              <a:ext uri="{FF2B5EF4-FFF2-40B4-BE49-F238E27FC236}">
                <a16:creationId xmlns:a16="http://schemas.microsoft.com/office/drawing/2014/main" id="{C6AA1F27-D641-48DE-828B-4C3796029D11}"/>
              </a:ext>
            </a:extLst>
          </p:cNvPr>
          <p:cNvSpPr>
            <a:spLocks noGrp="1"/>
          </p:cNvSpPr>
          <p:nvPr>
            <p:ph type="body" sz="quarter" idx="13" hasCustomPrompt="1"/>
          </p:nvPr>
        </p:nvSpPr>
        <p:spPr>
          <a:xfrm>
            <a:off x="4802735" y="5131822"/>
            <a:ext cx="3909265" cy="433139"/>
          </a:xfrm>
          <a:prstGeom prst="rect">
            <a:avLst/>
          </a:prstGeom>
        </p:spPr>
        <p:txBody>
          <a:bodyPr lIns="0" tIns="0" rIns="0" bIns="0" anchor="b"/>
          <a:lstStyle>
            <a:lvl1pPr marL="0" indent="0">
              <a:lnSpc>
                <a:spcPct val="100000"/>
              </a:lnSpc>
              <a:spcAft>
                <a:spcPts val="0"/>
              </a:spcAft>
              <a:buNone/>
              <a:defRPr sz="2000">
                <a:solidFill>
                  <a:schemeClr val="accent1"/>
                </a:solidFill>
              </a:defRPr>
            </a:lvl1pPr>
            <a:lvl2pPr marL="342946" indent="0">
              <a:buNone/>
              <a:defRPr/>
            </a:lvl2pPr>
            <a:lvl3pPr marL="685891" indent="0">
              <a:buNone/>
              <a:defRPr/>
            </a:lvl3pPr>
            <a:lvl4pPr marL="1028837" indent="0">
              <a:buNone/>
              <a:defRPr/>
            </a:lvl4pPr>
            <a:lvl5pPr marL="1371783" indent="0">
              <a:buNone/>
              <a:defRPr/>
            </a:lvl5pPr>
          </a:lstStyle>
          <a:p>
            <a:pPr lvl="0"/>
            <a:r>
              <a:rPr lang="de-DE" dirty="0"/>
              <a:t>Ludwigshafen, 26.05.2017</a:t>
            </a:r>
          </a:p>
        </p:txBody>
      </p:sp>
      <p:sp>
        <p:nvSpPr>
          <p:cNvPr id="15" name="TitelPlaz">
            <a:extLst>
              <a:ext uri="{FF2B5EF4-FFF2-40B4-BE49-F238E27FC236}">
                <a16:creationId xmlns:a16="http://schemas.microsoft.com/office/drawing/2014/main" id="{3FCB18FA-F84F-4716-83DC-A8C3F289103A}"/>
              </a:ext>
            </a:extLst>
          </p:cNvPr>
          <p:cNvSpPr>
            <a:spLocks noGrp="1"/>
          </p:cNvSpPr>
          <p:nvPr>
            <p:ph type="title" hasCustomPrompt="1"/>
            <p:custDataLst>
              <p:tags r:id="rId1"/>
            </p:custDataLst>
          </p:nvPr>
        </p:nvSpPr>
        <p:spPr>
          <a:xfrm>
            <a:off x="4799833" y="2492895"/>
            <a:ext cx="3912167" cy="2628293"/>
          </a:xfrm>
          <a:prstGeom prst="rect">
            <a:avLst/>
          </a:prstGeom>
        </p:spPr>
        <p:txBody>
          <a:bodyPr vert="horz" lIns="0" tIns="0" rIns="0" bIns="0" rtlCol="0" anchor="t">
            <a:normAutofit/>
          </a:bodyPr>
          <a:lstStyle>
            <a:lvl1pPr>
              <a:lnSpc>
                <a:spcPct val="100000"/>
              </a:lnSpc>
              <a:spcBef>
                <a:spcPts val="0"/>
              </a:spcBef>
              <a:spcAft>
                <a:spcPts val="0"/>
              </a:spcAft>
              <a:defRPr sz="3200">
                <a:solidFill>
                  <a:schemeClr val="accent1"/>
                </a:solidFill>
              </a:defRPr>
            </a:lvl1pPr>
          </a:lstStyle>
          <a:p>
            <a:r>
              <a:rPr lang="en-US" dirty="0"/>
              <a:t>Lorem Ipsum </a:t>
            </a:r>
            <a:r>
              <a:rPr lang="en-US" dirty="0" err="1"/>
              <a:t>dolormit</a:t>
            </a:r>
            <a:r>
              <a:rPr lang="en-US" dirty="0"/>
              <a:t> </a:t>
            </a:r>
            <a:r>
              <a:rPr lang="en-US" dirty="0" err="1"/>
              <a:t>amet</a:t>
            </a:r>
            <a:r>
              <a:rPr lang="en-US" dirty="0"/>
              <a:t> </a:t>
            </a:r>
            <a:r>
              <a:rPr lang="en-US" dirty="0" err="1"/>
              <a:t>avensis</a:t>
            </a:r>
            <a:r>
              <a:rPr lang="en-US" dirty="0"/>
              <a:t> </a:t>
            </a:r>
            <a:r>
              <a:rPr lang="en-US" dirty="0" err="1"/>
              <a:t>tusa</a:t>
            </a:r>
            <a:r>
              <a:rPr lang="en-US" dirty="0"/>
              <a:t>.</a:t>
            </a:r>
            <a:endParaRPr lang="de-DE" dirty="0"/>
          </a:p>
        </p:txBody>
      </p:sp>
      <p:sp>
        <p:nvSpPr>
          <p:cNvPr id="16" name="Datumsplatzhalter 5">
            <a:extLst>
              <a:ext uri="{FF2B5EF4-FFF2-40B4-BE49-F238E27FC236}">
                <a16:creationId xmlns:a16="http://schemas.microsoft.com/office/drawing/2014/main" id="{14676E6C-D8CD-4FBD-B989-B55601E718A9}"/>
              </a:ext>
            </a:extLst>
          </p:cNvPr>
          <p:cNvSpPr>
            <a:spLocks noGrp="1"/>
          </p:cNvSpPr>
          <p:nvPr>
            <p:ph type="dt" sz="half" idx="2"/>
          </p:nvPr>
        </p:nvSpPr>
        <p:spPr>
          <a:xfrm>
            <a:off x="569272" y="6519591"/>
            <a:ext cx="351140" cy="175322"/>
          </a:xfrm>
          <a:prstGeom prst="rect">
            <a:avLst/>
          </a:prstGeom>
        </p:spPr>
        <p:txBody>
          <a:bodyPr wrap="none" lIns="0" tIns="0" rIns="0" bIns="0"/>
          <a:lstStyle>
            <a:lvl1pPr>
              <a:defRPr sz="675"/>
            </a:lvl1pPr>
          </a:lstStyle>
          <a:p>
            <a:fld id="{A2EE0CAA-5971-4DA6-A69D-99D7E922E57A}" type="datetime1">
              <a:rPr lang="de-DE" smtClean="0"/>
              <a:t>01.02.2019</a:t>
            </a:fld>
            <a:endParaRPr lang="de-DE" dirty="0"/>
          </a:p>
        </p:txBody>
      </p:sp>
      <p:sp>
        <p:nvSpPr>
          <p:cNvPr id="17" name="Fußzeilenplatzhalter 6">
            <a:extLst>
              <a:ext uri="{FF2B5EF4-FFF2-40B4-BE49-F238E27FC236}">
                <a16:creationId xmlns:a16="http://schemas.microsoft.com/office/drawing/2014/main" id="{3CA9FBCF-BFC4-4163-9907-E40EF1F5E44C}"/>
              </a:ext>
            </a:extLst>
          </p:cNvPr>
          <p:cNvSpPr>
            <a:spLocks noGrp="1"/>
          </p:cNvSpPr>
          <p:nvPr>
            <p:ph type="ftr" sz="quarter" idx="3"/>
          </p:nvPr>
        </p:nvSpPr>
        <p:spPr>
          <a:xfrm>
            <a:off x="1081019" y="6522331"/>
            <a:ext cx="2523530" cy="167933"/>
          </a:xfrm>
          <a:prstGeom prst="rect">
            <a:avLst/>
          </a:prstGeom>
        </p:spPr>
        <p:txBody>
          <a:bodyPr lIns="0" tIns="0" rIns="0" bIns="0"/>
          <a:lstStyle>
            <a:lvl1pPr>
              <a:defRPr sz="675">
                <a:solidFill>
                  <a:srgbClr val="000000"/>
                </a:solidFill>
              </a:defRPr>
            </a:lvl1pPr>
          </a:lstStyle>
          <a:p>
            <a:r>
              <a:rPr lang="de-DE"/>
              <a:t>2019 International Polyolefins Conference</a:t>
            </a:r>
            <a:endParaRPr lang="de-DE" dirty="0"/>
          </a:p>
        </p:txBody>
      </p:sp>
      <p:sp>
        <p:nvSpPr>
          <p:cNvPr id="19" name="Foliennummernplatzhalter 7">
            <a:extLst>
              <a:ext uri="{FF2B5EF4-FFF2-40B4-BE49-F238E27FC236}">
                <a16:creationId xmlns:a16="http://schemas.microsoft.com/office/drawing/2014/main" id="{DFF08580-DCC1-4BF3-9963-5F539DF4A27E}"/>
              </a:ext>
            </a:extLst>
          </p:cNvPr>
          <p:cNvSpPr>
            <a:spLocks noGrp="1"/>
          </p:cNvSpPr>
          <p:nvPr>
            <p:ph type="sldNum" sz="quarter" idx="4"/>
          </p:nvPr>
        </p:nvSpPr>
        <p:spPr>
          <a:xfrm>
            <a:off x="225167" y="6514942"/>
            <a:ext cx="288200" cy="151200"/>
          </a:xfrm>
          <a:prstGeom prst="rect">
            <a:avLst/>
          </a:prstGeom>
        </p:spPr>
        <p:txBody>
          <a:bodyPr lIns="0" tIns="0" rIns="0" bIns="0"/>
          <a:lstStyle>
            <a:lvl1pPr>
              <a:defRPr sz="675"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264913635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4)">
    <p:spTree>
      <p:nvGrpSpPr>
        <p:cNvPr id="1" name=""/>
        <p:cNvGrpSpPr/>
        <p:nvPr/>
      </p:nvGrpSpPr>
      <p:grpSpPr>
        <a:xfrm>
          <a:off x="0" y="0"/>
          <a:ext cx="0" cy="0"/>
          <a:chOff x="0" y="0"/>
          <a:chExt cx="0" cy="0"/>
        </a:xfrm>
      </p:grpSpPr>
      <p:grpSp>
        <p:nvGrpSpPr>
          <p:cNvPr id="19" name="Gruppieren 18">
            <a:extLst>
              <a:ext uri="{FF2B5EF4-FFF2-40B4-BE49-F238E27FC236}">
                <a16:creationId xmlns:a16="http://schemas.microsoft.com/office/drawing/2014/main" id="{A20CE137-EDF0-4837-98CD-7B03307E8F23}"/>
              </a:ext>
            </a:extLst>
          </p:cNvPr>
          <p:cNvGrpSpPr/>
          <p:nvPr userDrawn="1"/>
        </p:nvGrpSpPr>
        <p:grpSpPr>
          <a:xfrm>
            <a:off x="4490980" y="4703758"/>
            <a:ext cx="4653020" cy="1224000"/>
            <a:chOff x="4490981" y="872716"/>
            <a:chExt cx="4653020" cy="1224000"/>
          </a:xfrm>
        </p:grpSpPr>
        <p:sp>
          <p:nvSpPr>
            <p:cNvPr id="23" name="Rechteck 22">
              <a:extLst>
                <a:ext uri="{FF2B5EF4-FFF2-40B4-BE49-F238E27FC236}">
                  <a16:creationId xmlns:a16="http://schemas.microsoft.com/office/drawing/2014/main" id="{D2BAB29C-B2D0-45CD-B83B-DCCE351F2269}"/>
                </a:ext>
              </a:extLst>
            </p:cNvPr>
            <p:cNvSpPr/>
            <p:nvPr userDrawn="1"/>
          </p:nvSpPr>
          <p:spPr>
            <a:xfrm>
              <a:off x="4490981" y="872716"/>
              <a:ext cx="4653020" cy="12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a:extLst>
                <a:ext uri="{FF2B5EF4-FFF2-40B4-BE49-F238E27FC236}">
                  <a16:creationId xmlns:a16="http://schemas.microsoft.com/office/drawing/2014/main" id="{75787901-C1A9-419B-BE28-3BEF73B2D9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9833" y="1167350"/>
              <a:ext cx="1832639" cy="663970"/>
            </a:xfrm>
            <a:prstGeom prst="rect">
              <a:avLst/>
            </a:prstGeom>
          </p:spPr>
        </p:pic>
      </p:grpSp>
      <p:sp>
        <p:nvSpPr>
          <p:cNvPr id="8" name="Rechteck 7"/>
          <p:cNvSpPr/>
          <p:nvPr userDrawn="1"/>
        </p:nvSpPr>
        <p:spPr>
          <a:xfrm>
            <a:off x="4490980" y="800708"/>
            <a:ext cx="4653019"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Textfeld 13">
            <a:extLst>
              <a:ext uri="{FF2B5EF4-FFF2-40B4-BE49-F238E27FC236}">
                <a16:creationId xmlns:a16="http://schemas.microsoft.com/office/drawing/2014/main" id="{1630D635-EE83-4917-BCF4-46A4F6763216}"/>
              </a:ext>
            </a:extLst>
          </p:cNvPr>
          <p:cNvSpPr txBox="1"/>
          <p:nvPr userDrawn="1"/>
        </p:nvSpPr>
        <p:spPr>
          <a:xfrm>
            <a:off x="4491852" y="6451322"/>
            <a:ext cx="160300" cy="138499"/>
          </a:xfrm>
          <a:prstGeom prst="rect">
            <a:avLst/>
          </a:prstGeom>
          <a:noFill/>
        </p:spPr>
        <p:txBody>
          <a:bodyPr wrap="none" lIns="0" tIns="0" rIns="0" bIns="0" rtlCol="0">
            <a:spAutoFit/>
          </a:bodyPr>
          <a:lstStyle/>
          <a:p>
            <a:pPr algn="ctr">
              <a:spcBef>
                <a:spcPts val="83"/>
              </a:spcBef>
              <a:spcAft>
                <a:spcPts val="83"/>
              </a:spcAft>
            </a:pPr>
            <a:r>
              <a:rPr lang="de-DE" sz="900" dirty="0">
                <a:solidFill>
                  <a:srgbClr val="C50022"/>
                </a:solidFill>
              </a:rPr>
              <a:t>     </a:t>
            </a:r>
            <a:endParaRPr lang="de-DE" sz="1350" dirty="0">
              <a:solidFill>
                <a:srgbClr val="C50022"/>
              </a:solidFill>
            </a:endParaRPr>
          </a:p>
        </p:txBody>
      </p:sp>
      <p:sp>
        <p:nvSpPr>
          <p:cNvPr id="12" name="Textplatzhalter 40">
            <a:extLst>
              <a:ext uri="{FF2B5EF4-FFF2-40B4-BE49-F238E27FC236}">
                <a16:creationId xmlns:a16="http://schemas.microsoft.com/office/drawing/2014/main" id="{1E40FDF2-926B-4BAB-A3AF-27132C2AA0EB}"/>
              </a:ext>
            </a:extLst>
          </p:cNvPr>
          <p:cNvSpPr>
            <a:spLocks noGrp="1"/>
          </p:cNvSpPr>
          <p:nvPr>
            <p:ph type="body" sz="quarter" idx="13" hasCustomPrompt="1"/>
          </p:nvPr>
        </p:nvSpPr>
        <p:spPr>
          <a:xfrm>
            <a:off x="4802736" y="3861048"/>
            <a:ext cx="3909264" cy="433139"/>
          </a:xfrm>
          <a:prstGeom prst="rect">
            <a:avLst/>
          </a:prstGeom>
        </p:spPr>
        <p:txBody>
          <a:bodyPr lIns="0" tIns="0" rIns="0" bIns="0" anchor="b"/>
          <a:lstStyle>
            <a:lvl1pPr marL="0" indent="0">
              <a:lnSpc>
                <a:spcPct val="100000"/>
              </a:lnSpc>
              <a:spcAft>
                <a:spcPts val="0"/>
              </a:spcAft>
              <a:buNone/>
              <a:defRPr sz="2000">
                <a:solidFill>
                  <a:schemeClr val="accent1"/>
                </a:solidFill>
              </a:defRPr>
            </a:lvl1pPr>
            <a:lvl2pPr marL="342946" indent="0">
              <a:buNone/>
              <a:defRPr/>
            </a:lvl2pPr>
            <a:lvl3pPr marL="685891" indent="0">
              <a:buNone/>
              <a:defRPr/>
            </a:lvl3pPr>
            <a:lvl4pPr marL="1028837" indent="0">
              <a:buNone/>
              <a:defRPr/>
            </a:lvl4pPr>
            <a:lvl5pPr marL="1371783" indent="0">
              <a:buNone/>
              <a:defRPr/>
            </a:lvl5pPr>
          </a:lstStyle>
          <a:p>
            <a:pPr lvl="0"/>
            <a:r>
              <a:rPr lang="de-DE" dirty="0"/>
              <a:t>Ludwigshafen, 26.05.2017</a:t>
            </a:r>
          </a:p>
        </p:txBody>
      </p:sp>
      <p:sp>
        <p:nvSpPr>
          <p:cNvPr id="15" name="TitelPlaz">
            <a:extLst>
              <a:ext uri="{FF2B5EF4-FFF2-40B4-BE49-F238E27FC236}">
                <a16:creationId xmlns:a16="http://schemas.microsoft.com/office/drawing/2014/main" id="{F4955C26-B3B8-4922-9B68-7AFA2AAC3FF1}"/>
              </a:ext>
            </a:extLst>
          </p:cNvPr>
          <p:cNvSpPr>
            <a:spLocks noGrp="1"/>
          </p:cNvSpPr>
          <p:nvPr>
            <p:ph type="title" hasCustomPrompt="1"/>
            <p:custDataLst>
              <p:tags r:id="rId1"/>
            </p:custDataLst>
          </p:nvPr>
        </p:nvSpPr>
        <p:spPr>
          <a:xfrm>
            <a:off x="4799834" y="1233622"/>
            <a:ext cx="3912167" cy="2628293"/>
          </a:xfrm>
          <a:prstGeom prst="rect">
            <a:avLst/>
          </a:prstGeom>
        </p:spPr>
        <p:txBody>
          <a:bodyPr vert="horz" lIns="0" tIns="0" rIns="0" bIns="0" rtlCol="0" anchor="t">
            <a:normAutofit/>
          </a:bodyPr>
          <a:lstStyle>
            <a:lvl1pPr>
              <a:lnSpc>
                <a:spcPct val="100000"/>
              </a:lnSpc>
              <a:spcBef>
                <a:spcPts val="0"/>
              </a:spcBef>
              <a:spcAft>
                <a:spcPts val="0"/>
              </a:spcAft>
              <a:defRPr sz="3200">
                <a:solidFill>
                  <a:schemeClr val="accent1"/>
                </a:solidFill>
              </a:defRPr>
            </a:lvl1pPr>
          </a:lstStyle>
          <a:p>
            <a:r>
              <a:rPr lang="en-US" dirty="0"/>
              <a:t>Lorem Ipsum </a:t>
            </a:r>
            <a:r>
              <a:rPr lang="en-US" dirty="0" err="1"/>
              <a:t>dolormit</a:t>
            </a:r>
            <a:r>
              <a:rPr lang="en-US" dirty="0"/>
              <a:t> </a:t>
            </a:r>
            <a:r>
              <a:rPr lang="en-US" dirty="0" err="1"/>
              <a:t>amet</a:t>
            </a:r>
            <a:r>
              <a:rPr lang="en-US" dirty="0"/>
              <a:t> </a:t>
            </a:r>
            <a:r>
              <a:rPr lang="en-US" dirty="0" err="1"/>
              <a:t>avensis</a:t>
            </a:r>
            <a:r>
              <a:rPr lang="en-US" dirty="0"/>
              <a:t> </a:t>
            </a:r>
            <a:r>
              <a:rPr lang="en-US" dirty="0" err="1"/>
              <a:t>tusa</a:t>
            </a:r>
            <a:r>
              <a:rPr lang="en-US" dirty="0"/>
              <a:t>.</a:t>
            </a:r>
            <a:endParaRPr lang="de-DE" dirty="0"/>
          </a:p>
        </p:txBody>
      </p:sp>
      <p:sp>
        <p:nvSpPr>
          <p:cNvPr id="16" name="Datumsplatzhalter 5">
            <a:extLst>
              <a:ext uri="{FF2B5EF4-FFF2-40B4-BE49-F238E27FC236}">
                <a16:creationId xmlns:a16="http://schemas.microsoft.com/office/drawing/2014/main" id="{E3155647-6EE5-41A4-A1BE-3D9715EF2BB3}"/>
              </a:ext>
            </a:extLst>
          </p:cNvPr>
          <p:cNvSpPr>
            <a:spLocks noGrp="1"/>
          </p:cNvSpPr>
          <p:nvPr>
            <p:ph type="dt" sz="half" idx="2"/>
          </p:nvPr>
        </p:nvSpPr>
        <p:spPr>
          <a:xfrm>
            <a:off x="569272" y="6519591"/>
            <a:ext cx="351140" cy="175322"/>
          </a:xfrm>
          <a:prstGeom prst="rect">
            <a:avLst/>
          </a:prstGeom>
        </p:spPr>
        <p:txBody>
          <a:bodyPr wrap="none" lIns="0" tIns="0" rIns="0" bIns="0"/>
          <a:lstStyle>
            <a:lvl1pPr>
              <a:defRPr sz="675"/>
            </a:lvl1pPr>
          </a:lstStyle>
          <a:p>
            <a:fld id="{A7FA9DB3-A189-4490-9444-7FFE36BACDF6}" type="datetime1">
              <a:rPr lang="de-DE" smtClean="0"/>
              <a:t>01.02.2019</a:t>
            </a:fld>
            <a:endParaRPr lang="de-DE" dirty="0"/>
          </a:p>
        </p:txBody>
      </p:sp>
      <p:sp>
        <p:nvSpPr>
          <p:cNvPr id="17" name="Fußzeilenplatzhalter 6">
            <a:extLst>
              <a:ext uri="{FF2B5EF4-FFF2-40B4-BE49-F238E27FC236}">
                <a16:creationId xmlns:a16="http://schemas.microsoft.com/office/drawing/2014/main" id="{01923B32-DF39-4AE0-98BB-A408A82E39F2}"/>
              </a:ext>
            </a:extLst>
          </p:cNvPr>
          <p:cNvSpPr>
            <a:spLocks noGrp="1"/>
          </p:cNvSpPr>
          <p:nvPr>
            <p:ph type="ftr" sz="quarter" idx="3"/>
          </p:nvPr>
        </p:nvSpPr>
        <p:spPr>
          <a:xfrm>
            <a:off x="1081019" y="6522331"/>
            <a:ext cx="2523530" cy="167933"/>
          </a:xfrm>
          <a:prstGeom prst="rect">
            <a:avLst/>
          </a:prstGeom>
        </p:spPr>
        <p:txBody>
          <a:bodyPr lIns="0" tIns="0" rIns="0" bIns="0"/>
          <a:lstStyle>
            <a:lvl1pPr>
              <a:defRPr sz="675">
                <a:solidFill>
                  <a:srgbClr val="000000"/>
                </a:solidFill>
              </a:defRPr>
            </a:lvl1pPr>
          </a:lstStyle>
          <a:p>
            <a:r>
              <a:rPr lang="de-DE"/>
              <a:t>2019 International Polyolefins Conference</a:t>
            </a:r>
            <a:endParaRPr lang="de-DE" dirty="0"/>
          </a:p>
        </p:txBody>
      </p:sp>
      <p:sp>
        <p:nvSpPr>
          <p:cNvPr id="18" name="Foliennummernplatzhalter 7">
            <a:extLst>
              <a:ext uri="{FF2B5EF4-FFF2-40B4-BE49-F238E27FC236}">
                <a16:creationId xmlns:a16="http://schemas.microsoft.com/office/drawing/2014/main" id="{C3A9ECCA-9F8A-4967-A147-DE9C27301EF8}"/>
              </a:ext>
            </a:extLst>
          </p:cNvPr>
          <p:cNvSpPr>
            <a:spLocks noGrp="1"/>
          </p:cNvSpPr>
          <p:nvPr>
            <p:ph type="sldNum" sz="quarter" idx="4"/>
          </p:nvPr>
        </p:nvSpPr>
        <p:spPr>
          <a:xfrm>
            <a:off x="225167" y="6514942"/>
            <a:ext cx="288200" cy="151200"/>
          </a:xfrm>
          <a:prstGeom prst="rect">
            <a:avLst/>
          </a:prstGeom>
        </p:spPr>
        <p:txBody>
          <a:bodyPr lIns="0" tIns="0" rIns="0" bIns="0"/>
          <a:lstStyle>
            <a:lvl1pPr>
              <a:defRPr sz="675"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190670768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5)">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F721AC38-2766-43CB-971E-986E0C3B0C35}"/>
              </a:ext>
            </a:extLst>
          </p:cNvPr>
          <p:cNvSpPr txBox="1"/>
          <p:nvPr userDrawn="1"/>
        </p:nvSpPr>
        <p:spPr>
          <a:xfrm>
            <a:off x="4491852" y="6451322"/>
            <a:ext cx="160300" cy="138499"/>
          </a:xfrm>
          <a:prstGeom prst="rect">
            <a:avLst/>
          </a:prstGeom>
          <a:noFill/>
        </p:spPr>
        <p:txBody>
          <a:bodyPr wrap="none" lIns="0" tIns="0" rIns="0" bIns="0" rtlCol="0">
            <a:spAutoFit/>
          </a:bodyPr>
          <a:lstStyle/>
          <a:p>
            <a:pPr algn="ctr">
              <a:spcBef>
                <a:spcPts val="83"/>
              </a:spcBef>
              <a:spcAft>
                <a:spcPts val="83"/>
              </a:spcAft>
            </a:pPr>
            <a:r>
              <a:rPr lang="de-DE" sz="900" dirty="0">
                <a:solidFill>
                  <a:srgbClr val="C50022"/>
                </a:solidFill>
              </a:rPr>
              <a:t>     </a:t>
            </a:r>
            <a:endParaRPr lang="de-DE" sz="1350" dirty="0">
              <a:solidFill>
                <a:srgbClr val="C50022"/>
              </a:solidFill>
            </a:endParaRPr>
          </a:p>
        </p:txBody>
      </p:sp>
      <p:sp>
        <p:nvSpPr>
          <p:cNvPr id="6" name="Datumsplatzhalter 5">
            <a:extLst>
              <a:ext uri="{FF2B5EF4-FFF2-40B4-BE49-F238E27FC236}">
                <a16:creationId xmlns:a16="http://schemas.microsoft.com/office/drawing/2014/main" id="{0DD765B8-5F12-446E-BFED-E0610153349E}"/>
              </a:ext>
            </a:extLst>
          </p:cNvPr>
          <p:cNvSpPr>
            <a:spLocks noGrp="1"/>
          </p:cNvSpPr>
          <p:nvPr>
            <p:ph type="dt" sz="half" idx="2"/>
          </p:nvPr>
        </p:nvSpPr>
        <p:spPr>
          <a:xfrm>
            <a:off x="569272" y="6519591"/>
            <a:ext cx="351140" cy="175322"/>
          </a:xfrm>
          <a:prstGeom prst="rect">
            <a:avLst/>
          </a:prstGeom>
        </p:spPr>
        <p:txBody>
          <a:bodyPr wrap="none" lIns="0" tIns="0" rIns="0" bIns="0"/>
          <a:lstStyle>
            <a:lvl1pPr>
              <a:defRPr sz="675"/>
            </a:lvl1pPr>
          </a:lstStyle>
          <a:p>
            <a:fld id="{A52FB866-7870-46CC-A01A-D98AE4074448}" type="datetime1">
              <a:rPr lang="de-DE" smtClean="0"/>
              <a:t>01.02.2019</a:t>
            </a:fld>
            <a:endParaRPr lang="de-DE" dirty="0"/>
          </a:p>
        </p:txBody>
      </p:sp>
      <p:sp>
        <p:nvSpPr>
          <p:cNvPr id="11" name="Fußzeilenplatzhalter 6">
            <a:extLst>
              <a:ext uri="{FF2B5EF4-FFF2-40B4-BE49-F238E27FC236}">
                <a16:creationId xmlns:a16="http://schemas.microsoft.com/office/drawing/2014/main" id="{3FE7A81B-3BE8-45D5-97A0-8065E77C71F6}"/>
              </a:ext>
            </a:extLst>
          </p:cNvPr>
          <p:cNvSpPr>
            <a:spLocks noGrp="1"/>
          </p:cNvSpPr>
          <p:nvPr>
            <p:ph type="ftr" sz="quarter" idx="3"/>
          </p:nvPr>
        </p:nvSpPr>
        <p:spPr>
          <a:xfrm>
            <a:off x="1081019" y="6522331"/>
            <a:ext cx="2523530" cy="167933"/>
          </a:xfrm>
          <a:prstGeom prst="rect">
            <a:avLst/>
          </a:prstGeom>
        </p:spPr>
        <p:txBody>
          <a:bodyPr lIns="0" tIns="0" rIns="0" bIns="0"/>
          <a:lstStyle>
            <a:lvl1pPr>
              <a:defRPr sz="675">
                <a:solidFill>
                  <a:srgbClr val="000000"/>
                </a:solidFill>
              </a:defRPr>
            </a:lvl1pPr>
          </a:lstStyle>
          <a:p>
            <a:r>
              <a:rPr lang="de-DE"/>
              <a:t>2019 International Polyolefins Conference</a:t>
            </a:r>
            <a:endParaRPr lang="de-DE" dirty="0"/>
          </a:p>
        </p:txBody>
      </p:sp>
      <p:sp>
        <p:nvSpPr>
          <p:cNvPr id="12" name="Foliennummernplatzhalter 7">
            <a:extLst>
              <a:ext uri="{FF2B5EF4-FFF2-40B4-BE49-F238E27FC236}">
                <a16:creationId xmlns:a16="http://schemas.microsoft.com/office/drawing/2014/main" id="{EA6DC9A7-6616-4426-AD58-D8F4B74A3FF9}"/>
              </a:ext>
            </a:extLst>
          </p:cNvPr>
          <p:cNvSpPr>
            <a:spLocks noGrp="1"/>
          </p:cNvSpPr>
          <p:nvPr>
            <p:ph type="sldNum" sz="quarter" idx="4"/>
          </p:nvPr>
        </p:nvSpPr>
        <p:spPr>
          <a:xfrm>
            <a:off x="225167" y="6514942"/>
            <a:ext cx="288200" cy="151200"/>
          </a:xfrm>
          <a:prstGeom prst="rect">
            <a:avLst/>
          </a:prstGeom>
        </p:spPr>
        <p:txBody>
          <a:bodyPr lIns="0" tIns="0" rIns="0" bIns="0"/>
          <a:lstStyle>
            <a:lvl1pPr>
              <a:defRPr sz="675"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409841940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 und Text (2)">
    <p:spTree>
      <p:nvGrpSpPr>
        <p:cNvPr id="1" name=""/>
        <p:cNvGrpSpPr/>
        <p:nvPr/>
      </p:nvGrpSpPr>
      <p:grpSpPr>
        <a:xfrm>
          <a:off x="0" y="0"/>
          <a:ext cx="0" cy="0"/>
          <a:chOff x="0" y="0"/>
          <a:chExt cx="0" cy="0"/>
        </a:xfrm>
      </p:grpSpPr>
      <p:sp>
        <p:nvSpPr>
          <p:cNvPr id="11" name="Titelplatzhalter 4">
            <a:extLst>
              <a:ext uri="{FF2B5EF4-FFF2-40B4-BE49-F238E27FC236}">
                <a16:creationId xmlns:a16="http://schemas.microsoft.com/office/drawing/2014/main" id="{390C50A9-9D78-4408-AB40-1FB207686947}"/>
              </a:ext>
            </a:extLst>
          </p:cNvPr>
          <p:cNvSpPr>
            <a:spLocks noGrp="1"/>
          </p:cNvSpPr>
          <p:nvPr>
            <p:ph type="title"/>
          </p:nvPr>
        </p:nvSpPr>
        <p:spPr>
          <a:xfrm>
            <a:off x="163751" y="430442"/>
            <a:ext cx="8803435" cy="853200"/>
          </a:xfrm>
          <a:prstGeom prst="rect">
            <a:avLst/>
          </a:prstGeom>
        </p:spPr>
        <p:txBody>
          <a:bodyPr vert="horz" lIns="0" tIns="0" rIns="0" bIns="0" rtlCol="0" anchor="t" anchorCtr="0">
            <a:noAutofit/>
          </a:bodyPr>
          <a:lstStyle>
            <a:lvl1pPr>
              <a:defRPr>
                <a:solidFill>
                  <a:schemeClr val="accent1"/>
                </a:solidFill>
              </a:defRPr>
            </a:lvl1pPr>
          </a:lstStyle>
          <a:p>
            <a:r>
              <a:rPr lang="de-DE" dirty="0"/>
              <a:t>Titelmasterformat durch Klicken bearbeiten</a:t>
            </a:r>
          </a:p>
        </p:txBody>
      </p:sp>
      <p:sp>
        <p:nvSpPr>
          <p:cNvPr id="10" name="Textfeld 9">
            <a:extLst>
              <a:ext uri="{FF2B5EF4-FFF2-40B4-BE49-F238E27FC236}">
                <a16:creationId xmlns:a16="http://schemas.microsoft.com/office/drawing/2014/main" id="{ADA07997-FD75-45CF-9C95-3E73EED606D8}"/>
              </a:ext>
            </a:extLst>
          </p:cNvPr>
          <p:cNvSpPr txBox="1"/>
          <p:nvPr userDrawn="1"/>
        </p:nvSpPr>
        <p:spPr>
          <a:xfrm>
            <a:off x="4491852" y="6451322"/>
            <a:ext cx="160300" cy="138499"/>
          </a:xfrm>
          <a:prstGeom prst="rect">
            <a:avLst/>
          </a:prstGeom>
          <a:noFill/>
        </p:spPr>
        <p:txBody>
          <a:bodyPr wrap="none" lIns="0" tIns="0" rIns="0" bIns="0" rtlCol="0">
            <a:spAutoFit/>
          </a:bodyPr>
          <a:lstStyle/>
          <a:p>
            <a:pPr algn="ctr">
              <a:spcBef>
                <a:spcPts val="83"/>
              </a:spcBef>
              <a:spcAft>
                <a:spcPts val="83"/>
              </a:spcAft>
            </a:pPr>
            <a:r>
              <a:rPr lang="de-DE" sz="900" dirty="0">
                <a:solidFill>
                  <a:srgbClr val="C50022"/>
                </a:solidFill>
              </a:rPr>
              <a:t>     </a:t>
            </a:r>
            <a:endParaRPr lang="de-DE" sz="1350" dirty="0">
              <a:solidFill>
                <a:srgbClr val="C50022"/>
              </a:solidFill>
            </a:endParaRPr>
          </a:p>
        </p:txBody>
      </p:sp>
      <p:sp>
        <p:nvSpPr>
          <p:cNvPr id="12" name="Datumsplatzhalter 5">
            <a:extLst>
              <a:ext uri="{FF2B5EF4-FFF2-40B4-BE49-F238E27FC236}">
                <a16:creationId xmlns:a16="http://schemas.microsoft.com/office/drawing/2014/main" id="{D7FED6A4-1E67-4BFB-B33E-FB522135D44B}"/>
              </a:ext>
            </a:extLst>
          </p:cNvPr>
          <p:cNvSpPr>
            <a:spLocks noGrp="1"/>
          </p:cNvSpPr>
          <p:nvPr>
            <p:ph type="dt" sz="half" idx="2"/>
          </p:nvPr>
        </p:nvSpPr>
        <p:spPr>
          <a:xfrm>
            <a:off x="514387" y="6516409"/>
            <a:ext cx="351140" cy="175322"/>
          </a:xfrm>
          <a:prstGeom prst="rect">
            <a:avLst/>
          </a:prstGeom>
        </p:spPr>
        <p:txBody>
          <a:bodyPr wrap="none" lIns="0" tIns="0" rIns="0" bIns="0"/>
          <a:lstStyle>
            <a:lvl1pPr>
              <a:defRPr sz="675"/>
            </a:lvl1pPr>
          </a:lstStyle>
          <a:p>
            <a:fld id="{65010B03-D230-4701-9F37-B6F131066B93}" type="datetime1">
              <a:rPr lang="de-DE" smtClean="0"/>
              <a:t>01.02.2019</a:t>
            </a:fld>
            <a:endParaRPr lang="de-DE" dirty="0"/>
          </a:p>
        </p:txBody>
      </p:sp>
      <p:sp>
        <p:nvSpPr>
          <p:cNvPr id="14" name="Foliennummernplatzhalter 7">
            <a:extLst>
              <a:ext uri="{FF2B5EF4-FFF2-40B4-BE49-F238E27FC236}">
                <a16:creationId xmlns:a16="http://schemas.microsoft.com/office/drawing/2014/main" id="{351431EA-8987-4BC2-9894-D7DB72CA7B1C}"/>
              </a:ext>
            </a:extLst>
          </p:cNvPr>
          <p:cNvSpPr>
            <a:spLocks noGrp="1"/>
          </p:cNvSpPr>
          <p:nvPr>
            <p:ph type="sldNum" sz="quarter" idx="4"/>
          </p:nvPr>
        </p:nvSpPr>
        <p:spPr>
          <a:xfrm>
            <a:off x="170282" y="6514798"/>
            <a:ext cx="288200" cy="151200"/>
          </a:xfrm>
          <a:prstGeom prst="rect">
            <a:avLst/>
          </a:prstGeom>
        </p:spPr>
        <p:txBody>
          <a:bodyPr lIns="0" tIns="0" rIns="0" bIns="0"/>
          <a:lstStyle>
            <a:lvl1pPr>
              <a:defRPr sz="675" b="1"/>
            </a:lvl1pPr>
          </a:lstStyle>
          <a:p>
            <a:fld id="{82EA1D04-CA53-4DE3-84A8-2B63E41036C9}" type="slidenum">
              <a:rPr lang="de-DE" smtClean="0"/>
              <a:pPr/>
              <a:t>‹#›</a:t>
            </a:fld>
            <a:endParaRPr lang="de-DE" dirty="0"/>
          </a:p>
        </p:txBody>
      </p:sp>
      <p:sp>
        <p:nvSpPr>
          <p:cNvPr id="8" name="Textplatzhalter 2">
            <a:extLst>
              <a:ext uri="{FF2B5EF4-FFF2-40B4-BE49-F238E27FC236}">
                <a16:creationId xmlns:a16="http://schemas.microsoft.com/office/drawing/2014/main" id="{1685A2C7-DF3B-438A-8442-95E80DFD3B44}"/>
              </a:ext>
            </a:extLst>
          </p:cNvPr>
          <p:cNvSpPr>
            <a:spLocks noGrp="1"/>
          </p:cNvSpPr>
          <p:nvPr>
            <p:ph idx="1"/>
          </p:nvPr>
        </p:nvSpPr>
        <p:spPr>
          <a:xfrm>
            <a:off x="158301" y="1964564"/>
            <a:ext cx="8815417" cy="3905999"/>
          </a:xfrm>
          <a:prstGeom prst="rect">
            <a:avLst/>
          </a:prstGeom>
        </p:spPr>
        <p:txBody>
          <a:bodyPr vert="horz" lIns="0" tIns="0" rIns="0" bIns="0" rtlCol="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2" name="Footer Placeholder 1">
            <a:extLst>
              <a:ext uri="{FF2B5EF4-FFF2-40B4-BE49-F238E27FC236}">
                <a16:creationId xmlns:a16="http://schemas.microsoft.com/office/drawing/2014/main" id="{88592030-7EFE-4BF1-BF43-58D5161624B7}"/>
              </a:ext>
            </a:extLst>
          </p:cNvPr>
          <p:cNvSpPr>
            <a:spLocks noGrp="1"/>
          </p:cNvSpPr>
          <p:nvPr>
            <p:ph type="ftr" sz="quarter" idx="10"/>
          </p:nvPr>
        </p:nvSpPr>
        <p:spPr/>
        <p:txBody>
          <a:bodyPr/>
          <a:lstStyle>
            <a:lvl1pPr marL="0" algn="l" defTabSz="914400" rtl="0" eaLnBrk="1" latinLnBrk="0" hangingPunct="1">
              <a:lnSpc>
                <a:spcPct val="100000"/>
              </a:lnSpc>
              <a:spcBef>
                <a:spcPts val="110"/>
              </a:spcBef>
              <a:spcAft>
                <a:spcPts val="110"/>
              </a:spcAft>
              <a:buNone/>
              <a:defRPr sz="800" b="0" i="0">
                <a:latin typeface="Arial" panose="020B0604020202020204" pitchFamily="34" charset="0"/>
              </a:defRPr>
            </a:lvl1pPr>
          </a:lstStyle>
          <a:p>
            <a:r>
              <a:rPr lang="en-US"/>
              <a:t>2019 International Polyolefins Conference</a:t>
            </a:r>
            <a:endParaRPr lang="en-US" dirty="0"/>
          </a:p>
        </p:txBody>
      </p:sp>
    </p:spTree>
    <p:extLst>
      <p:ext uri="{BB962C8B-B14F-4D97-AF65-F5344CB8AC3E}">
        <p14:creationId xmlns:p14="http://schemas.microsoft.com/office/powerpoint/2010/main" val="279632674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6" name="think-cell Folie" r:id="rId4" imgW="270" imgH="270" progId="TCLayout.ActiveDocument.1">
                  <p:embed/>
                </p:oleObj>
              </mc:Choice>
              <mc:Fallback>
                <p:oleObj name="think-cell Folie" r:id="rId4" imgW="270" imgH="270" progId="TCLayout.ActiveDocument.1">
                  <p:embed/>
                  <p:pic>
                    <p:nvPicPr>
                      <p:cNvPr id="3" name="Objekt 2" hidden="1"/>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7" name="Titelplatzhalter 4">
            <a:extLst>
              <a:ext uri="{FF2B5EF4-FFF2-40B4-BE49-F238E27FC236}">
                <a16:creationId xmlns:a16="http://schemas.microsoft.com/office/drawing/2014/main" id="{A0521059-6C76-4B1E-8B67-FC8F50128FF8}"/>
              </a:ext>
            </a:extLst>
          </p:cNvPr>
          <p:cNvSpPr>
            <a:spLocks noGrp="1"/>
          </p:cNvSpPr>
          <p:nvPr>
            <p:ph type="title"/>
          </p:nvPr>
        </p:nvSpPr>
        <p:spPr>
          <a:xfrm>
            <a:off x="163751" y="430442"/>
            <a:ext cx="8803435" cy="853200"/>
          </a:xfrm>
          <a:prstGeom prst="rect">
            <a:avLst/>
          </a:prstGeom>
        </p:spPr>
        <p:txBody>
          <a:bodyPr vert="horz" lIns="0" tIns="0" rIns="0" bIns="0" rtlCol="0" anchor="t" anchorCtr="0">
            <a:noAutofit/>
          </a:bodyPr>
          <a:lstStyle/>
          <a:p>
            <a:r>
              <a:rPr lang="de-DE" dirty="0"/>
              <a:t>Titelmasterformat durch Klicken bearbeiten</a:t>
            </a:r>
          </a:p>
        </p:txBody>
      </p:sp>
      <p:sp>
        <p:nvSpPr>
          <p:cNvPr id="14" name="Textfeld 13">
            <a:extLst>
              <a:ext uri="{FF2B5EF4-FFF2-40B4-BE49-F238E27FC236}">
                <a16:creationId xmlns:a16="http://schemas.microsoft.com/office/drawing/2014/main" id="{65464030-A385-428D-8DF1-26D75A03D65C}"/>
              </a:ext>
            </a:extLst>
          </p:cNvPr>
          <p:cNvSpPr txBox="1"/>
          <p:nvPr userDrawn="1"/>
        </p:nvSpPr>
        <p:spPr>
          <a:xfrm>
            <a:off x="4491852" y="6451322"/>
            <a:ext cx="160300" cy="138499"/>
          </a:xfrm>
          <a:prstGeom prst="rect">
            <a:avLst/>
          </a:prstGeom>
          <a:noFill/>
        </p:spPr>
        <p:txBody>
          <a:bodyPr wrap="none" lIns="0" tIns="0" rIns="0" bIns="0" rtlCol="0">
            <a:spAutoFit/>
          </a:bodyPr>
          <a:lstStyle/>
          <a:p>
            <a:pPr algn="ctr">
              <a:spcBef>
                <a:spcPts val="83"/>
              </a:spcBef>
              <a:spcAft>
                <a:spcPts val="83"/>
              </a:spcAft>
            </a:pPr>
            <a:r>
              <a:rPr lang="de-DE" sz="900" dirty="0">
                <a:solidFill>
                  <a:srgbClr val="C50022"/>
                </a:solidFill>
              </a:rPr>
              <a:t>     </a:t>
            </a:r>
            <a:endParaRPr lang="de-DE" sz="1350" dirty="0">
              <a:solidFill>
                <a:srgbClr val="C50022"/>
              </a:solidFill>
            </a:endParaRPr>
          </a:p>
        </p:txBody>
      </p:sp>
      <p:sp>
        <p:nvSpPr>
          <p:cNvPr id="8" name="Datumsplatzhalter 5">
            <a:extLst>
              <a:ext uri="{FF2B5EF4-FFF2-40B4-BE49-F238E27FC236}">
                <a16:creationId xmlns:a16="http://schemas.microsoft.com/office/drawing/2014/main" id="{59A4BCB6-06DB-4722-B535-191C8D3CFC56}"/>
              </a:ext>
            </a:extLst>
          </p:cNvPr>
          <p:cNvSpPr>
            <a:spLocks noGrp="1"/>
          </p:cNvSpPr>
          <p:nvPr>
            <p:ph type="dt" sz="half" idx="2"/>
          </p:nvPr>
        </p:nvSpPr>
        <p:spPr>
          <a:xfrm>
            <a:off x="514387" y="6516409"/>
            <a:ext cx="351140" cy="175322"/>
          </a:xfrm>
          <a:prstGeom prst="rect">
            <a:avLst/>
          </a:prstGeom>
        </p:spPr>
        <p:txBody>
          <a:bodyPr wrap="none" lIns="0" tIns="0" rIns="0" bIns="0"/>
          <a:lstStyle>
            <a:lvl1pPr>
              <a:defRPr sz="675"/>
            </a:lvl1pPr>
          </a:lstStyle>
          <a:p>
            <a:fld id="{65010B03-D230-4701-9F37-B6F131066B93}" type="datetime1">
              <a:rPr lang="de-DE" smtClean="0"/>
              <a:t>01.02.2019</a:t>
            </a:fld>
            <a:endParaRPr lang="de-DE" dirty="0"/>
          </a:p>
        </p:txBody>
      </p:sp>
      <p:sp>
        <p:nvSpPr>
          <p:cNvPr id="9" name="Fußzeilenplatzhalter 6">
            <a:extLst>
              <a:ext uri="{FF2B5EF4-FFF2-40B4-BE49-F238E27FC236}">
                <a16:creationId xmlns:a16="http://schemas.microsoft.com/office/drawing/2014/main" id="{C9D8C653-082A-4547-8F61-15A68369B9F1}"/>
              </a:ext>
            </a:extLst>
          </p:cNvPr>
          <p:cNvSpPr>
            <a:spLocks noGrp="1"/>
          </p:cNvSpPr>
          <p:nvPr>
            <p:ph type="ftr" sz="quarter" idx="3"/>
          </p:nvPr>
        </p:nvSpPr>
        <p:spPr>
          <a:xfrm>
            <a:off x="1026134" y="6516111"/>
            <a:ext cx="2523530" cy="167933"/>
          </a:xfrm>
          <a:prstGeom prst="rect">
            <a:avLst/>
          </a:prstGeom>
        </p:spPr>
        <p:txBody>
          <a:bodyPr lIns="0" tIns="0" rIns="0" bIns="0"/>
          <a:lstStyle>
            <a:lvl1pPr>
              <a:defRPr sz="675">
                <a:solidFill>
                  <a:srgbClr val="000000"/>
                </a:solidFill>
              </a:defRPr>
            </a:lvl1pPr>
          </a:lstStyle>
          <a:p>
            <a:r>
              <a:rPr lang="de-DE"/>
              <a:t>2019 International Polyolefins Conference</a:t>
            </a:r>
            <a:endParaRPr lang="de-DE" dirty="0"/>
          </a:p>
        </p:txBody>
      </p:sp>
      <p:sp>
        <p:nvSpPr>
          <p:cNvPr id="10" name="Foliennummernplatzhalter 7">
            <a:extLst>
              <a:ext uri="{FF2B5EF4-FFF2-40B4-BE49-F238E27FC236}">
                <a16:creationId xmlns:a16="http://schemas.microsoft.com/office/drawing/2014/main" id="{AC016C49-66EA-43A4-8374-8A27282E9B10}"/>
              </a:ext>
            </a:extLst>
          </p:cNvPr>
          <p:cNvSpPr>
            <a:spLocks noGrp="1"/>
          </p:cNvSpPr>
          <p:nvPr>
            <p:ph type="sldNum" sz="quarter" idx="4"/>
          </p:nvPr>
        </p:nvSpPr>
        <p:spPr>
          <a:xfrm>
            <a:off x="170282" y="6514798"/>
            <a:ext cx="288200" cy="151200"/>
          </a:xfrm>
          <a:prstGeom prst="rect">
            <a:avLst/>
          </a:prstGeom>
        </p:spPr>
        <p:txBody>
          <a:bodyPr lIns="0" tIns="0" rIns="0" bIns="0"/>
          <a:lstStyle>
            <a:lvl1pPr>
              <a:defRPr sz="675"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3932047093"/>
      </p:ext>
    </p:extLst>
  </p:cSld>
  <p:clrMapOvr>
    <a:masterClrMapping/>
  </p:clrMapOvr>
  <p:transition spd="med">
    <p:wipe dir="r"/>
  </p:transition>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448015-27E3-4B55-8CF4-D5B19376FE3D}" type="datetime1">
              <a:rPr lang="en-US" smtClean="0"/>
              <a:t>2/1/2019</a:t>
            </a:fld>
            <a:endParaRPr lang="en-US"/>
          </a:p>
        </p:txBody>
      </p:sp>
      <p:sp>
        <p:nvSpPr>
          <p:cNvPr id="4" name="Footer Placeholder 3"/>
          <p:cNvSpPr>
            <a:spLocks noGrp="1"/>
          </p:cNvSpPr>
          <p:nvPr>
            <p:ph type="ftr" sz="quarter" idx="11"/>
          </p:nvPr>
        </p:nvSpPr>
        <p:spPr/>
        <p:txBody>
          <a:bodyPr/>
          <a:lstStyle/>
          <a:p>
            <a:r>
              <a:rPr lang="en-US"/>
              <a:t>2019 International Polyolefins Conference</a:t>
            </a:r>
          </a:p>
        </p:txBody>
      </p:sp>
      <p:sp>
        <p:nvSpPr>
          <p:cNvPr id="5" name="Slide Number Placeholder 4"/>
          <p:cNvSpPr>
            <a:spLocks noGrp="1"/>
          </p:cNvSpPr>
          <p:nvPr>
            <p:ph type="sldNum" sz="quarter" idx="12"/>
          </p:nvPr>
        </p:nvSpPr>
        <p:spPr/>
        <p:txBody>
          <a:bodyPr/>
          <a:lstStyle/>
          <a:p>
            <a:fld id="{12FE22CE-1BD0-4AE6-9B91-6BAC889C4140}" type="slidenum">
              <a:rPr lang="en-US" smtClean="0"/>
              <a:t>‹#›</a:t>
            </a:fld>
            <a:endParaRPr lang="en-US"/>
          </a:p>
        </p:txBody>
      </p:sp>
    </p:spTree>
    <p:extLst>
      <p:ext uri="{BB962C8B-B14F-4D97-AF65-F5344CB8AC3E}">
        <p14:creationId xmlns:p14="http://schemas.microsoft.com/office/powerpoint/2010/main" val="223900901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E29FE6-CDC9-4C84-96D9-1E14B678612D}" type="datetime1">
              <a:rPr lang="en-US" smtClean="0"/>
              <a:t>2/1/2019</a:t>
            </a:fld>
            <a:endParaRPr lang="en-US"/>
          </a:p>
        </p:txBody>
      </p:sp>
      <p:sp>
        <p:nvSpPr>
          <p:cNvPr id="5" name="Footer Placeholder 4"/>
          <p:cNvSpPr>
            <a:spLocks noGrp="1"/>
          </p:cNvSpPr>
          <p:nvPr>
            <p:ph type="ftr" sz="quarter" idx="11"/>
          </p:nvPr>
        </p:nvSpPr>
        <p:spPr/>
        <p:txBody>
          <a:bodyPr/>
          <a:lstStyle/>
          <a:p>
            <a:r>
              <a:rPr lang="en-US"/>
              <a:t>2019 International Polyolefins Conference</a:t>
            </a:r>
          </a:p>
        </p:txBody>
      </p:sp>
      <p:sp>
        <p:nvSpPr>
          <p:cNvPr id="6" name="Slide Number Placeholder 5"/>
          <p:cNvSpPr>
            <a:spLocks noGrp="1"/>
          </p:cNvSpPr>
          <p:nvPr>
            <p:ph type="sldNum" sz="quarter" idx="12"/>
          </p:nvPr>
        </p:nvSpPr>
        <p:spPr/>
        <p:txBody>
          <a:bodyPr/>
          <a:lstStyle/>
          <a:p>
            <a:fld id="{12FE22CE-1BD0-4AE6-9B91-6BAC889C4140}" type="slidenum">
              <a:rPr lang="en-US" smtClean="0"/>
              <a:t>‹#›</a:t>
            </a:fld>
            <a:endParaRPr lang="en-US"/>
          </a:p>
        </p:txBody>
      </p:sp>
    </p:spTree>
    <p:extLst>
      <p:ext uri="{BB962C8B-B14F-4D97-AF65-F5344CB8AC3E}">
        <p14:creationId xmlns:p14="http://schemas.microsoft.com/office/powerpoint/2010/main" val="52219146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341B893-5E64-41A2-A59D-26EE2D50455C}"/>
              </a:ext>
            </a:extLst>
          </p:cNvPr>
          <p:cNvSpPr txBox="1"/>
          <p:nvPr userDrawn="1"/>
        </p:nvSpPr>
        <p:spPr>
          <a:xfrm>
            <a:off x="4491852" y="6451322"/>
            <a:ext cx="160300" cy="138499"/>
          </a:xfrm>
          <a:prstGeom prst="rect">
            <a:avLst/>
          </a:prstGeom>
          <a:noFill/>
        </p:spPr>
        <p:txBody>
          <a:bodyPr wrap="none" lIns="0" tIns="0" rIns="0" bIns="0" rtlCol="0">
            <a:spAutoFit/>
          </a:bodyPr>
          <a:lstStyle/>
          <a:p>
            <a:pPr algn="ctr">
              <a:spcBef>
                <a:spcPts val="83"/>
              </a:spcBef>
              <a:spcAft>
                <a:spcPts val="83"/>
              </a:spcAft>
            </a:pPr>
            <a:r>
              <a:rPr lang="de-DE" sz="900" dirty="0">
                <a:solidFill>
                  <a:srgbClr val="C50022"/>
                </a:solidFill>
              </a:rPr>
              <a:t>     </a:t>
            </a:r>
            <a:endParaRPr lang="de-DE" sz="1350" dirty="0">
              <a:solidFill>
                <a:srgbClr val="C50022"/>
              </a:solidFill>
            </a:endParaRPr>
          </a:p>
        </p:txBody>
      </p:sp>
      <p:sp>
        <p:nvSpPr>
          <p:cNvPr id="9" name="Datumsplatzhalter 5">
            <a:extLst>
              <a:ext uri="{FF2B5EF4-FFF2-40B4-BE49-F238E27FC236}">
                <a16:creationId xmlns:a16="http://schemas.microsoft.com/office/drawing/2014/main" id="{51729326-5E26-436F-BA5D-788CEC9C968D}"/>
              </a:ext>
            </a:extLst>
          </p:cNvPr>
          <p:cNvSpPr>
            <a:spLocks noGrp="1"/>
          </p:cNvSpPr>
          <p:nvPr>
            <p:ph type="dt" sz="half" idx="2"/>
          </p:nvPr>
        </p:nvSpPr>
        <p:spPr>
          <a:xfrm>
            <a:off x="569272" y="6519591"/>
            <a:ext cx="351140" cy="175322"/>
          </a:xfrm>
          <a:prstGeom prst="rect">
            <a:avLst/>
          </a:prstGeom>
        </p:spPr>
        <p:txBody>
          <a:bodyPr wrap="none" lIns="0" tIns="0" rIns="0" bIns="0"/>
          <a:lstStyle>
            <a:lvl1pPr>
              <a:defRPr sz="675"/>
            </a:lvl1pPr>
          </a:lstStyle>
          <a:p>
            <a:fld id="{CD9E3995-D4BB-4940-BC6A-21285BDAF0A1}" type="datetime1">
              <a:rPr lang="de-DE" smtClean="0"/>
              <a:t>01.02.2019</a:t>
            </a:fld>
            <a:endParaRPr lang="de-DE" dirty="0"/>
          </a:p>
        </p:txBody>
      </p:sp>
      <p:sp>
        <p:nvSpPr>
          <p:cNvPr id="13" name="Fußzeilenplatzhalter 6">
            <a:extLst>
              <a:ext uri="{FF2B5EF4-FFF2-40B4-BE49-F238E27FC236}">
                <a16:creationId xmlns:a16="http://schemas.microsoft.com/office/drawing/2014/main" id="{BD0EA610-998B-4B55-A1D1-7398EB6E9355}"/>
              </a:ext>
            </a:extLst>
          </p:cNvPr>
          <p:cNvSpPr>
            <a:spLocks noGrp="1"/>
          </p:cNvSpPr>
          <p:nvPr>
            <p:ph type="ftr" sz="quarter" idx="3"/>
          </p:nvPr>
        </p:nvSpPr>
        <p:spPr>
          <a:xfrm>
            <a:off x="1081019" y="6522331"/>
            <a:ext cx="2523530" cy="167933"/>
          </a:xfrm>
          <a:prstGeom prst="rect">
            <a:avLst/>
          </a:prstGeom>
        </p:spPr>
        <p:txBody>
          <a:bodyPr lIns="0" tIns="0" rIns="0" bIns="0"/>
          <a:lstStyle>
            <a:lvl1pPr>
              <a:defRPr sz="675">
                <a:solidFill>
                  <a:srgbClr val="000000"/>
                </a:solidFill>
              </a:defRPr>
            </a:lvl1pPr>
          </a:lstStyle>
          <a:p>
            <a:r>
              <a:rPr lang="de-DE"/>
              <a:t>2019 International Polyolefins Conference</a:t>
            </a:r>
            <a:endParaRPr lang="de-DE" dirty="0"/>
          </a:p>
        </p:txBody>
      </p:sp>
      <p:sp>
        <p:nvSpPr>
          <p:cNvPr id="14" name="Foliennummernplatzhalter 7">
            <a:extLst>
              <a:ext uri="{FF2B5EF4-FFF2-40B4-BE49-F238E27FC236}">
                <a16:creationId xmlns:a16="http://schemas.microsoft.com/office/drawing/2014/main" id="{7A8A0442-A96E-477B-8B59-77DC4ABAA58B}"/>
              </a:ext>
            </a:extLst>
          </p:cNvPr>
          <p:cNvSpPr>
            <a:spLocks noGrp="1"/>
          </p:cNvSpPr>
          <p:nvPr>
            <p:ph type="sldNum" sz="quarter" idx="4"/>
          </p:nvPr>
        </p:nvSpPr>
        <p:spPr>
          <a:xfrm>
            <a:off x="225167" y="6514942"/>
            <a:ext cx="288200" cy="151200"/>
          </a:xfrm>
          <a:prstGeom prst="rect">
            <a:avLst/>
          </a:prstGeom>
        </p:spPr>
        <p:txBody>
          <a:bodyPr lIns="0" tIns="0" rIns="0" bIns="0"/>
          <a:lstStyle>
            <a:lvl1pPr>
              <a:defRPr sz="675"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5817923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6" r:id="rId6"/>
    <p:sldLayoutId id="2147483717" r:id="rId7"/>
    <p:sldLayoutId id="2147483718" r:id="rId8"/>
    <p:sldLayoutId id="2147483719" r:id="rId9"/>
    <p:sldLayoutId id="2147483720" r:id="rId10"/>
    <p:sldLayoutId id="2147483721" r:id="rId11"/>
  </p:sldLayoutIdLst>
  <p:hf hdr="0"/>
  <p:txStyles>
    <p:titleStyle>
      <a:lvl1pPr algn="l" defTabSz="685891" rtl="0" eaLnBrk="1" latinLnBrk="0" hangingPunct="1">
        <a:lnSpc>
          <a:spcPct val="100000"/>
        </a:lnSpc>
        <a:spcBef>
          <a:spcPct val="110000"/>
        </a:spcBef>
        <a:spcAft>
          <a:spcPct val="110000"/>
        </a:spcAft>
        <a:buNone/>
        <a:defRPr sz="2250" b="1" i="0" kern="1200">
          <a:solidFill>
            <a:srgbClr val="000000"/>
          </a:solidFill>
          <a:latin typeface="Arial"/>
          <a:ea typeface="+mj-ea"/>
          <a:cs typeface="+mj-cs"/>
        </a:defRPr>
      </a:lvl1pPr>
    </p:titleStyle>
    <p:bodyStyle>
      <a:lvl1pPr marL="257209" indent="-257209"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1pPr>
      <a:lvl2pPr marL="557287" indent="-214341"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2pPr>
      <a:lvl3pPr marL="857364"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3pPr>
      <a:lvl4pPr marL="1200310"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4pPr>
      <a:lvl5pPr marL="1543256"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91" rtl="0" eaLnBrk="1" latinLnBrk="0" hangingPunct="1">
        <a:defRPr sz="1350" kern="1200">
          <a:solidFill>
            <a:schemeClr val="tx1"/>
          </a:solidFill>
          <a:latin typeface="+mn-lt"/>
          <a:ea typeface="+mn-ea"/>
          <a:cs typeface="+mn-cs"/>
        </a:defRPr>
      </a:lvl1pPr>
      <a:lvl2pPr marL="342946" algn="l" defTabSz="685891" rtl="0" eaLnBrk="1" latinLnBrk="0" hangingPunct="1">
        <a:defRPr sz="1350" kern="1200">
          <a:solidFill>
            <a:schemeClr val="tx1"/>
          </a:solidFill>
          <a:latin typeface="+mn-lt"/>
          <a:ea typeface="+mn-ea"/>
          <a:cs typeface="+mn-cs"/>
        </a:defRPr>
      </a:lvl2pPr>
      <a:lvl3pPr marL="685891" algn="l" defTabSz="685891" rtl="0" eaLnBrk="1" latinLnBrk="0" hangingPunct="1">
        <a:defRPr sz="1350" kern="1200">
          <a:solidFill>
            <a:schemeClr val="tx1"/>
          </a:solidFill>
          <a:latin typeface="+mn-lt"/>
          <a:ea typeface="+mn-ea"/>
          <a:cs typeface="+mn-cs"/>
        </a:defRPr>
      </a:lvl3pPr>
      <a:lvl4pPr marL="1028837" algn="l" defTabSz="685891" rtl="0" eaLnBrk="1" latinLnBrk="0" hangingPunct="1">
        <a:defRPr sz="1350" kern="1200">
          <a:solidFill>
            <a:schemeClr val="tx1"/>
          </a:solidFill>
          <a:latin typeface="+mn-lt"/>
          <a:ea typeface="+mn-ea"/>
          <a:cs typeface="+mn-cs"/>
        </a:defRPr>
      </a:lvl4pPr>
      <a:lvl5pPr marL="1371783" algn="l" defTabSz="685891" rtl="0" eaLnBrk="1" latinLnBrk="0" hangingPunct="1">
        <a:defRPr sz="1350" kern="1200">
          <a:solidFill>
            <a:schemeClr val="tx1"/>
          </a:solidFill>
          <a:latin typeface="+mn-lt"/>
          <a:ea typeface="+mn-ea"/>
          <a:cs typeface="+mn-cs"/>
        </a:defRPr>
      </a:lvl5pPr>
      <a:lvl6pPr marL="1714729" algn="l" defTabSz="685891" rtl="0" eaLnBrk="1" latinLnBrk="0" hangingPunct="1">
        <a:defRPr sz="1350" kern="1200">
          <a:solidFill>
            <a:schemeClr val="tx1"/>
          </a:solidFill>
          <a:latin typeface="+mn-lt"/>
          <a:ea typeface="+mn-ea"/>
          <a:cs typeface="+mn-cs"/>
        </a:defRPr>
      </a:lvl6pPr>
      <a:lvl7pPr marL="2057674" algn="l" defTabSz="685891" rtl="0" eaLnBrk="1" latinLnBrk="0" hangingPunct="1">
        <a:defRPr sz="1350" kern="1200">
          <a:solidFill>
            <a:schemeClr val="tx1"/>
          </a:solidFill>
          <a:latin typeface="+mn-lt"/>
          <a:ea typeface="+mn-ea"/>
          <a:cs typeface="+mn-cs"/>
        </a:defRPr>
      </a:lvl7pPr>
      <a:lvl8pPr marL="2400620" algn="l" defTabSz="685891" rtl="0" eaLnBrk="1" latinLnBrk="0" hangingPunct="1">
        <a:defRPr sz="1350" kern="1200">
          <a:solidFill>
            <a:schemeClr val="tx1"/>
          </a:solidFill>
          <a:latin typeface="+mn-lt"/>
          <a:ea typeface="+mn-ea"/>
          <a:cs typeface="+mn-cs"/>
        </a:defRPr>
      </a:lvl8pPr>
      <a:lvl9pPr marL="2743566" algn="l" defTabSz="685891"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1" name="Gruppieren 10">
            <a:extLst>
              <a:ext uri="{FF2B5EF4-FFF2-40B4-BE49-F238E27FC236}">
                <a16:creationId xmlns:a16="http://schemas.microsoft.com/office/drawing/2014/main" id="{D2F915B9-E172-4EFB-A754-C51668EF755F}"/>
              </a:ext>
            </a:extLst>
          </p:cNvPr>
          <p:cNvGrpSpPr/>
          <p:nvPr userDrawn="1"/>
        </p:nvGrpSpPr>
        <p:grpSpPr>
          <a:xfrm>
            <a:off x="6522395" y="6056879"/>
            <a:ext cx="2621605" cy="540000"/>
            <a:chOff x="6522395" y="6048000"/>
            <a:chExt cx="2621605" cy="540000"/>
          </a:xfrm>
        </p:grpSpPr>
        <p:sp>
          <p:nvSpPr>
            <p:cNvPr id="13" name="Rechteck 12">
              <a:extLst>
                <a:ext uri="{FF2B5EF4-FFF2-40B4-BE49-F238E27FC236}">
                  <a16:creationId xmlns:a16="http://schemas.microsoft.com/office/drawing/2014/main" id="{8D253E6D-A006-4B38-917A-B79C55599133}"/>
                </a:ext>
              </a:extLst>
            </p:cNvPr>
            <p:cNvSpPr/>
            <p:nvPr userDrawn="1"/>
          </p:nvSpPr>
          <p:spPr>
            <a:xfrm>
              <a:off x="6522395" y="6048000"/>
              <a:ext cx="2621605"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72F26C6A-6E52-4667-AFBC-94F9A4E95E9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54747" y="6177176"/>
              <a:ext cx="820336" cy="297210"/>
            </a:xfrm>
            <a:prstGeom prst="rect">
              <a:avLst/>
            </a:prstGeom>
          </p:spPr>
        </p:pic>
      </p:grpSp>
      <p:sp>
        <p:nvSpPr>
          <p:cNvPr id="22" name="Datumsplatzhalter 5"/>
          <p:cNvSpPr>
            <a:spLocks noGrp="1"/>
          </p:cNvSpPr>
          <p:nvPr userDrawn="1">
            <p:ph type="dt" sz="half" idx="2"/>
          </p:nvPr>
        </p:nvSpPr>
        <p:spPr>
          <a:xfrm>
            <a:off x="569272" y="6519591"/>
            <a:ext cx="351140" cy="175322"/>
          </a:xfrm>
          <a:prstGeom prst="rect">
            <a:avLst/>
          </a:prstGeom>
        </p:spPr>
        <p:txBody>
          <a:bodyPr wrap="none" lIns="0" tIns="0" rIns="0" bIns="0"/>
          <a:lstStyle>
            <a:lvl1pPr>
              <a:defRPr sz="675"/>
            </a:lvl1pPr>
          </a:lstStyle>
          <a:p>
            <a:fld id="{B21C86F0-E8A4-4FA5-88BB-4BE6A32EB839}" type="datetime1">
              <a:rPr lang="de-DE" smtClean="0"/>
              <a:t>01.02.2019</a:t>
            </a:fld>
            <a:endParaRPr lang="de-DE" dirty="0"/>
          </a:p>
        </p:txBody>
      </p:sp>
      <p:sp>
        <p:nvSpPr>
          <p:cNvPr id="23" name="Fußzeilenplatzhalter 6"/>
          <p:cNvSpPr>
            <a:spLocks noGrp="1"/>
          </p:cNvSpPr>
          <p:nvPr userDrawn="1">
            <p:ph type="ftr" sz="quarter" idx="3"/>
          </p:nvPr>
        </p:nvSpPr>
        <p:spPr>
          <a:xfrm>
            <a:off x="1081019" y="6522331"/>
            <a:ext cx="2523530" cy="167933"/>
          </a:xfrm>
          <a:prstGeom prst="rect">
            <a:avLst/>
          </a:prstGeom>
        </p:spPr>
        <p:txBody>
          <a:bodyPr lIns="0" tIns="0" rIns="0" bIns="0"/>
          <a:lstStyle>
            <a:lvl1pPr>
              <a:defRPr sz="675">
                <a:solidFill>
                  <a:srgbClr val="000000"/>
                </a:solidFill>
              </a:defRPr>
            </a:lvl1pPr>
          </a:lstStyle>
          <a:p>
            <a:r>
              <a:rPr lang="de-DE"/>
              <a:t>2018 International Polyolefins Conference</a:t>
            </a:r>
            <a:endParaRPr lang="de-DE" dirty="0"/>
          </a:p>
        </p:txBody>
      </p:sp>
      <p:sp>
        <p:nvSpPr>
          <p:cNvPr id="24" name="Foliennummernplatzhalter 7"/>
          <p:cNvSpPr>
            <a:spLocks noGrp="1"/>
          </p:cNvSpPr>
          <p:nvPr userDrawn="1">
            <p:ph type="sldNum" sz="quarter" idx="4"/>
          </p:nvPr>
        </p:nvSpPr>
        <p:spPr>
          <a:xfrm>
            <a:off x="225167" y="6514942"/>
            <a:ext cx="288200" cy="151200"/>
          </a:xfrm>
          <a:prstGeom prst="rect">
            <a:avLst/>
          </a:prstGeom>
        </p:spPr>
        <p:txBody>
          <a:bodyPr lIns="0" tIns="0" rIns="0" bIns="0"/>
          <a:lstStyle>
            <a:lvl1pPr>
              <a:defRPr sz="675" b="1"/>
            </a:lvl1pPr>
          </a:lstStyle>
          <a:p>
            <a:fld id="{82EA1D04-CA53-4DE3-84A8-2B63E41036C9}" type="slidenum">
              <a:rPr lang="de-DE" smtClean="0"/>
              <a:pPr/>
              <a:t>‹#›</a:t>
            </a:fld>
            <a:endParaRPr lang="de-DE" dirty="0"/>
          </a:p>
        </p:txBody>
      </p:sp>
      <p:sp>
        <p:nvSpPr>
          <p:cNvPr id="5" name="Titelplatzhalter 4">
            <a:extLst>
              <a:ext uri="{FF2B5EF4-FFF2-40B4-BE49-F238E27FC236}">
                <a16:creationId xmlns:a16="http://schemas.microsoft.com/office/drawing/2014/main" id="{37FE3EDC-0827-4CF8-B2E7-B826A23D8F0B}"/>
              </a:ext>
            </a:extLst>
          </p:cNvPr>
          <p:cNvSpPr>
            <a:spLocks noGrp="1"/>
          </p:cNvSpPr>
          <p:nvPr userDrawn="1">
            <p:ph type="title"/>
          </p:nvPr>
        </p:nvSpPr>
        <p:spPr>
          <a:xfrm>
            <a:off x="225167" y="430442"/>
            <a:ext cx="8702933" cy="853200"/>
          </a:xfrm>
          <a:prstGeom prst="rect">
            <a:avLst/>
          </a:prstGeom>
        </p:spPr>
        <p:txBody>
          <a:bodyPr vert="horz" lIns="0" tIns="0" rIns="0" bIns="0" rtlCol="0" anchor="t" anchorCtr="0">
            <a:noAutofit/>
          </a:bodyPr>
          <a:lstStyle/>
          <a:p>
            <a:r>
              <a:rPr lang="de-DE" dirty="0"/>
              <a:t>Titelmasterformat durch Klicken bearbeiten</a:t>
            </a:r>
          </a:p>
        </p:txBody>
      </p:sp>
      <p:sp>
        <p:nvSpPr>
          <p:cNvPr id="2" name="Textfeld 1">
            <a:extLst>
              <a:ext uri="{FF2B5EF4-FFF2-40B4-BE49-F238E27FC236}">
                <a16:creationId xmlns:a16="http://schemas.microsoft.com/office/drawing/2014/main" id="{71949EE9-BA46-4479-914B-3ECC6A2A8BA4}"/>
              </a:ext>
            </a:extLst>
          </p:cNvPr>
          <p:cNvSpPr txBox="1"/>
          <p:nvPr userDrawn="1"/>
        </p:nvSpPr>
        <p:spPr>
          <a:xfrm>
            <a:off x="4491852" y="6499279"/>
            <a:ext cx="160300" cy="138499"/>
          </a:xfrm>
          <a:prstGeom prst="rect">
            <a:avLst/>
          </a:prstGeom>
          <a:noFill/>
        </p:spPr>
        <p:txBody>
          <a:bodyPr wrap="none" lIns="0" tIns="0" rIns="0" bIns="0" rtlCol="0">
            <a:spAutoFit/>
          </a:bodyPr>
          <a:lstStyle/>
          <a:p>
            <a:pPr algn="ctr">
              <a:spcBef>
                <a:spcPts val="83"/>
              </a:spcBef>
              <a:spcAft>
                <a:spcPts val="83"/>
              </a:spcAft>
            </a:pPr>
            <a:r>
              <a:rPr lang="de-DE" sz="900" dirty="0">
                <a:solidFill>
                  <a:srgbClr val="C50022"/>
                </a:solidFill>
              </a:rPr>
              <a:t>     </a:t>
            </a:r>
            <a:endParaRPr lang="de-DE" sz="1350" dirty="0">
              <a:solidFill>
                <a:srgbClr val="C50022"/>
              </a:solidFill>
            </a:endParaRPr>
          </a:p>
        </p:txBody>
      </p:sp>
      <p:sp>
        <p:nvSpPr>
          <p:cNvPr id="6" name="Textfeld 5">
            <a:extLst>
              <a:ext uri="{FF2B5EF4-FFF2-40B4-BE49-F238E27FC236}">
                <a16:creationId xmlns:a16="http://schemas.microsoft.com/office/drawing/2014/main" id="{3EC64EB5-3739-41D1-9D4C-C15F12AC1533}"/>
              </a:ext>
            </a:extLst>
          </p:cNvPr>
          <p:cNvSpPr txBox="1"/>
          <p:nvPr userDrawn="1"/>
        </p:nvSpPr>
        <p:spPr>
          <a:xfrm>
            <a:off x="3104292" y="6858001"/>
            <a:ext cx="2935419" cy="507831"/>
          </a:xfrm>
          <a:prstGeom prst="rect">
            <a:avLst/>
          </a:prstGeom>
          <a:noFill/>
        </p:spPr>
        <p:txBody>
          <a:bodyPr wrap="none" rtlCol="0">
            <a:spAutoFit/>
          </a:bodyPr>
          <a:lstStyle/>
          <a:p>
            <a:pPr algn="ctr"/>
            <a:r>
              <a:rPr lang="de-DE" sz="900" dirty="0">
                <a:solidFill>
                  <a:srgbClr val="C50022"/>
                </a:solidFill>
                <a:sym typeface="Wingdings" panose="05000000000000000000" pitchFamily="2" charset="2"/>
              </a:rPr>
              <a:t></a:t>
            </a:r>
            <a:endParaRPr lang="de-DE" sz="900" dirty="0">
              <a:solidFill>
                <a:srgbClr val="C50022"/>
              </a:solidFill>
            </a:endParaRPr>
          </a:p>
          <a:p>
            <a:pPr algn="ctr"/>
            <a:r>
              <a:rPr lang="de-DE" sz="900" dirty="0">
                <a:solidFill>
                  <a:srgbClr val="C50022"/>
                </a:solidFill>
              </a:rPr>
              <a:t>Zur Angabe der Klassifizierung (VERTRAULICH etc.) </a:t>
            </a:r>
            <a:br>
              <a:rPr lang="de-DE" sz="900" dirty="0">
                <a:solidFill>
                  <a:srgbClr val="C50022"/>
                </a:solidFill>
              </a:rPr>
            </a:br>
            <a:r>
              <a:rPr lang="de-DE" sz="900" dirty="0">
                <a:solidFill>
                  <a:srgbClr val="C50022"/>
                </a:solidFill>
              </a:rPr>
              <a:t>bitte dieses Textfeld im Folienmaster verwenden</a:t>
            </a:r>
          </a:p>
        </p:txBody>
      </p:sp>
      <p:sp>
        <p:nvSpPr>
          <p:cNvPr id="12" name="Textplatzhalter 2">
            <a:extLst>
              <a:ext uri="{FF2B5EF4-FFF2-40B4-BE49-F238E27FC236}">
                <a16:creationId xmlns:a16="http://schemas.microsoft.com/office/drawing/2014/main" id="{2480395A-7207-4362-8667-95A8FB461CDD}"/>
              </a:ext>
            </a:extLst>
          </p:cNvPr>
          <p:cNvSpPr>
            <a:spLocks noGrp="1"/>
          </p:cNvSpPr>
          <p:nvPr>
            <p:ph type="body" idx="1"/>
          </p:nvPr>
        </p:nvSpPr>
        <p:spPr>
          <a:xfrm>
            <a:off x="211041" y="1964563"/>
            <a:ext cx="8717060" cy="3905999"/>
          </a:xfrm>
          <a:prstGeom prst="rect">
            <a:avLst/>
          </a:prstGeom>
        </p:spPr>
        <p:txBody>
          <a:bodyPr vert="horz" lIns="0" tIns="0" rIns="0" bIns="0" rtlCol="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259163398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5" r:id="rId3"/>
  </p:sldLayoutIdLst>
  <p:hf hdr="0"/>
  <p:txStyles>
    <p:titleStyle>
      <a:lvl1pPr algn="l" defTabSz="685891" rtl="0" eaLnBrk="1" latinLnBrk="0" hangingPunct="1">
        <a:lnSpc>
          <a:spcPct val="100000"/>
        </a:lnSpc>
        <a:spcBef>
          <a:spcPts val="0"/>
        </a:spcBef>
        <a:spcAft>
          <a:spcPts val="0"/>
        </a:spcAft>
        <a:buNone/>
        <a:defRPr sz="2800" b="1" i="0" kern="1200">
          <a:solidFill>
            <a:schemeClr val="accent1"/>
          </a:solidFill>
          <a:latin typeface="Arial"/>
          <a:ea typeface="+mj-ea"/>
          <a:cs typeface="+mj-cs"/>
        </a:defRPr>
      </a:lvl1pPr>
    </p:titleStyle>
    <p:bodyStyle>
      <a:lvl1pPr marL="357188" marR="0" indent="-357188" algn="l" defTabSz="685891" rtl="0" eaLnBrk="1" fontAlgn="base" latinLnBrk="0" hangingPunct="1">
        <a:lnSpc>
          <a:spcPct val="110000"/>
        </a:lnSpc>
        <a:spcBef>
          <a:spcPts val="0"/>
        </a:spcBef>
        <a:spcAft>
          <a:spcPct val="0"/>
        </a:spcAft>
        <a:buClr>
          <a:srgbClr val="004A96"/>
        </a:buClr>
        <a:buSzTx/>
        <a:buFont typeface="Wingdings" panose="05000000000000000000" pitchFamily="2" charset="2"/>
        <a:buChar char="n"/>
        <a:tabLst/>
        <a:defRPr lang="de-DE" sz="2000" b="0" i="0" kern="1200" smtClean="0">
          <a:solidFill>
            <a:schemeClr val="tx1"/>
          </a:solidFill>
          <a:latin typeface="Arial"/>
          <a:ea typeface="+mn-ea"/>
          <a:cs typeface="+mn-cs"/>
        </a:defRPr>
      </a:lvl1pPr>
      <a:lvl2pPr marL="719138" marR="0" indent="-361950" algn="l" defTabSz="685891" rtl="0" eaLnBrk="1" fontAlgn="base" latinLnBrk="0" hangingPunct="1">
        <a:lnSpc>
          <a:spcPct val="110000"/>
        </a:lnSpc>
        <a:spcBef>
          <a:spcPts val="600"/>
        </a:spcBef>
        <a:spcAft>
          <a:spcPct val="0"/>
        </a:spcAft>
        <a:buClr>
          <a:srgbClr val="004A96"/>
        </a:buClr>
        <a:buSzPct val="90000"/>
        <a:buFont typeface="Wingdings 3" panose="05040102010807070707" pitchFamily="18" charset="2"/>
        <a:buChar char=""/>
        <a:tabLst/>
        <a:defRPr lang="de-DE" sz="2000" b="0" i="0" kern="1200" smtClean="0">
          <a:solidFill>
            <a:schemeClr val="tx1"/>
          </a:solidFill>
          <a:latin typeface="Arial"/>
          <a:ea typeface="+mn-ea"/>
          <a:cs typeface="+mn-cs"/>
        </a:defRPr>
      </a:lvl2pPr>
      <a:lvl3pPr marL="1076325" marR="0" indent="-357188" algn="l" defTabSz="685891" rtl="0" eaLnBrk="1" fontAlgn="base" latinLnBrk="0" hangingPunct="1">
        <a:lnSpc>
          <a:spcPct val="110000"/>
        </a:lnSpc>
        <a:spcBef>
          <a:spcPts val="300"/>
        </a:spcBef>
        <a:spcAft>
          <a:spcPct val="0"/>
        </a:spcAft>
        <a:buClr>
          <a:srgbClr val="004A96"/>
        </a:buClr>
        <a:buSzPct val="95000"/>
        <a:buFont typeface="Arial" panose="020B0604020202020204" pitchFamily="34" charset="0"/>
        <a:buChar char="●"/>
        <a:tabLst/>
        <a:defRPr lang="de-DE" sz="2000" b="0" i="0" kern="1200" smtClean="0">
          <a:solidFill>
            <a:schemeClr val="tx1"/>
          </a:solidFill>
          <a:latin typeface="Arial"/>
          <a:ea typeface="+mn-ea"/>
          <a:cs typeface="+mn-cs"/>
        </a:defRPr>
      </a:lvl3pPr>
      <a:lvl4pPr marL="1433513" marR="0" indent="-357188" algn="l" defTabSz="685891" rtl="0" eaLnBrk="1" fontAlgn="base" latinLnBrk="0" hangingPunct="1">
        <a:lnSpc>
          <a:spcPct val="110000"/>
        </a:lnSpc>
        <a:spcBef>
          <a:spcPct val="0"/>
        </a:spcBef>
        <a:spcAft>
          <a:spcPct val="0"/>
        </a:spcAft>
        <a:buClr>
          <a:srgbClr val="004A96"/>
        </a:buClr>
        <a:buSzTx/>
        <a:buFont typeface="Arial" panose="020B0604020202020204" pitchFamily="34" charset="0"/>
        <a:buChar char="−"/>
        <a:tabLst/>
        <a:defRPr lang="de-DE" sz="2000" b="0" i="0" kern="1200" smtClean="0">
          <a:solidFill>
            <a:schemeClr val="tx1"/>
          </a:solidFill>
          <a:latin typeface="Arial"/>
          <a:ea typeface="+mn-ea"/>
          <a:cs typeface="+mn-cs"/>
        </a:defRPr>
      </a:lvl4pPr>
      <a:lvl5pPr marL="1543256" indent="-171473" algn="l" defTabSz="685891" rtl="0" eaLnBrk="1" latinLnBrk="0" hangingPunct="1">
        <a:lnSpc>
          <a:spcPct val="95000"/>
        </a:lnSpc>
        <a:spcBef>
          <a:spcPts val="0"/>
        </a:spcBef>
        <a:spcAft>
          <a:spcPct val="50000"/>
        </a:spcAft>
        <a:buClr>
          <a:schemeClr val="tx1"/>
        </a:buClr>
        <a:buFontTx/>
        <a:buChar char="–"/>
        <a:defRPr lang="de-DE" sz="1500" b="0" i="0" kern="1200" dirty="0">
          <a:solidFill>
            <a:schemeClr val="tx1"/>
          </a:solidFill>
          <a:latin typeface="Arial"/>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91" rtl="0" eaLnBrk="1" latinLnBrk="0" hangingPunct="1">
        <a:defRPr sz="1350" kern="1200">
          <a:solidFill>
            <a:schemeClr val="tx1"/>
          </a:solidFill>
          <a:latin typeface="+mn-lt"/>
          <a:ea typeface="+mn-ea"/>
          <a:cs typeface="+mn-cs"/>
        </a:defRPr>
      </a:lvl1pPr>
      <a:lvl2pPr marL="342946" algn="l" defTabSz="685891" rtl="0" eaLnBrk="1" latinLnBrk="0" hangingPunct="1">
        <a:defRPr sz="1350" kern="1200">
          <a:solidFill>
            <a:schemeClr val="tx1"/>
          </a:solidFill>
          <a:latin typeface="+mn-lt"/>
          <a:ea typeface="+mn-ea"/>
          <a:cs typeface="+mn-cs"/>
        </a:defRPr>
      </a:lvl2pPr>
      <a:lvl3pPr marL="685891" algn="l" defTabSz="685891" rtl="0" eaLnBrk="1" latinLnBrk="0" hangingPunct="1">
        <a:defRPr sz="1350" kern="1200">
          <a:solidFill>
            <a:schemeClr val="tx1"/>
          </a:solidFill>
          <a:latin typeface="+mn-lt"/>
          <a:ea typeface="+mn-ea"/>
          <a:cs typeface="+mn-cs"/>
        </a:defRPr>
      </a:lvl3pPr>
      <a:lvl4pPr marL="1028837" algn="l" defTabSz="685891" rtl="0" eaLnBrk="1" latinLnBrk="0" hangingPunct="1">
        <a:defRPr sz="1350" kern="1200">
          <a:solidFill>
            <a:schemeClr val="tx1"/>
          </a:solidFill>
          <a:latin typeface="+mn-lt"/>
          <a:ea typeface="+mn-ea"/>
          <a:cs typeface="+mn-cs"/>
        </a:defRPr>
      </a:lvl4pPr>
      <a:lvl5pPr marL="1371783" algn="l" defTabSz="685891" rtl="0" eaLnBrk="1" latinLnBrk="0" hangingPunct="1">
        <a:defRPr sz="1350" kern="1200">
          <a:solidFill>
            <a:schemeClr val="tx1"/>
          </a:solidFill>
          <a:latin typeface="+mn-lt"/>
          <a:ea typeface="+mn-ea"/>
          <a:cs typeface="+mn-cs"/>
        </a:defRPr>
      </a:lvl5pPr>
      <a:lvl6pPr marL="1714729" algn="l" defTabSz="685891" rtl="0" eaLnBrk="1" latinLnBrk="0" hangingPunct="1">
        <a:defRPr sz="1350" kern="1200">
          <a:solidFill>
            <a:schemeClr val="tx1"/>
          </a:solidFill>
          <a:latin typeface="+mn-lt"/>
          <a:ea typeface="+mn-ea"/>
          <a:cs typeface="+mn-cs"/>
        </a:defRPr>
      </a:lvl6pPr>
      <a:lvl7pPr marL="2057674" algn="l" defTabSz="685891" rtl="0" eaLnBrk="1" latinLnBrk="0" hangingPunct="1">
        <a:defRPr sz="1350" kern="1200">
          <a:solidFill>
            <a:schemeClr val="tx1"/>
          </a:solidFill>
          <a:latin typeface="+mn-lt"/>
          <a:ea typeface="+mn-ea"/>
          <a:cs typeface="+mn-cs"/>
        </a:defRPr>
      </a:lvl7pPr>
      <a:lvl8pPr marL="2400620" algn="l" defTabSz="685891" rtl="0" eaLnBrk="1" latinLnBrk="0" hangingPunct="1">
        <a:defRPr sz="1350" kern="1200">
          <a:solidFill>
            <a:schemeClr val="tx1"/>
          </a:solidFill>
          <a:latin typeface="+mn-lt"/>
          <a:ea typeface="+mn-ea"/>
          <a:cs typeface="+mn-cs"/>
        </a:defRPr>
      </a:lvl8pPr>
      <a:lvl9pPr marL="2743566" algn="l" defTabSz="685891"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42">
          <p15:clr>
            <a:srgbClr val="F26B43"/>
          </p15:clr>
        </p15:guide>
        <p15:guide id="4" pos="136" userDrawn="1">
          <p15:clr>
            <a:srgbClr val="F26B43"/>
          </p15:clr>
        </p15:guide>
        <p15:guide id="10" orient="horz" pos="1275">
          <p15:clr>
            <a:srgbClr val="F26B43"/>
          </p15:clr>
        </p15:guide>
        <p15:guide id="11" orient="horz" pos="4156">
          <p15:clr>
            <a:srgbClr val="F26B43"/>
          </p15:clr>
        </p15:guide>
        <p15:guide id="12" pos="562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0.xml"/><Relationship Id="rId7" Type="http://schemas.openxmlformats.org/officeDocument/2006/relationships/image" Target="../media/image1.png"/><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notesSlide" Target="../notesSlides/notesSlide1.xml"/><Relationship Id="rId5" Type="http://schemas.openxmlformats.org/officeDocument/2006/relationships/slideLayout" Target="../slideLayouts/slideLayout5.xml"/><Relationship Id="rId4" Type="http://schemas.openxmlformats.org/officeDocument/2006/relationships/tags" Target="../tags/tag11.xml"/><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xml"/><Relationship Id="rId1" Type="http://schemas.openxmlformats.org/officeDocument/2006/relationships/slideLayout" Target="../slideLayouts/slideLayout7.xml"/><Relationship Id="rId14"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12" Type="http://schemas.openxmlformats.org/officeDocument/2006/relationships/image" Target="../media/image24.w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wmf"/><Relationship Id="rId11" Type="http://schemas.openxmlformats.org/officeDocument/2006/relationships/image" Target="../media/image23.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slideLayout" Target="../slideLayouts/slideLayout7.xml"/><Relationship Id="rId7" Type="http://schemas.openxmlformats.org/officeDocument/2006/relationships/oleObject" Target="../embeddings/oleObject7.bin"/><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6.bin"/><Relationship Id="rId10" Type="http://schemas.openxmlformats.org/officeDocument/2006/relationships/image" Target="../media/image32.emf"/><Relationship Id="rId4" Type="http://schemas.openxmlformats.org/officeDocument/2006/relationships/notesSlide" Target="../notesSlides/notesSlide15.xml"/><Relationship Id="rId9"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9" Type="http://schemas.openxmlformats.org/officeDocument/2006/relationships/diagramQuickStyle" Target="../diagrams/quickStyle10.xml"/><Relationship Id="rId3" Type="http://schemas.openxmlformats.org/officeDocument/2006/relationships/diagramLayout" Target="../diagrams/layout3.xml"/><Relationship Id="rId21" Type="http://schemas.microsoft.com/office/2007/relationships/diagramDrawing" Target="../diagrams/drawing6.xml"/><Relationship Id="rId34" Type="http://schemas.openxmlformats.org/officeDocument/2006/relationships/diagramQuickStyle" Target="../diagrams/quickStyle9.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33" Type="http://schemas.openxmlformats.org/officeDocument/2006/relationships/diagramLayout" Target="../diagrams/layout9.xml"/><Relationship Id="rId38" Type="http://schemas.openxmlformats.org/officeDocument/2006/relationships/diagramLayout" Target="../diagrams/layout10.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29" Type="http://schemas.openxmlformats.org/officeDocument/2006/relationships/diagramQuickStyle" Target="../diagrams/quickStyle8.xml"/><Relationship Id="rId41" Type="http://schemas.microsoft.com/office/2007/relationships/diagramDrawing" Target="../diagrams/drawing10.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32" Type="http://schemas.openxmlformats.org/officeDocument/2006/relationships/diagramData" Target="../diagrams/data9.xml"/><Relationship Id="rId37" Type="http://schemas.openxmlformats.org/officeDocument/2006/relationships/diagramData" Target="../diagrams/data10.xml"/><Relationship Id="rId40" Type="http://schemas.openxmlformats.org/officeDocument/2006/relationships/diagramColors" Target="../diagrams/colors10.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28" Type="http://schemas.openxmlformats.org/officeDocument/2006/relationships/diagramLayout" Target="../diagrams/layout8.xml"/><Relationship Id="rId36" Type="http://schemas.microsoft.com/office/2007/relationships/diagramDrawing" Target="../diagrams/drawing9.xml"/><Relationship Id="rId10" Type="http://schemas.openxmlformats.org/officeDocument/2006/relationships/diagramColors" Target="../diagrams/colors4.xml"/><Relationship Id="rId19" Type="http://schemas.openxmlformats.org/officeDocument/2006/relationships/diagramQuickStyle" Target="../diagrams/quickStyle6.xml"/><Relationship Id="rId31" Type="http://schemas.microsoft.com/office/2007/relationships/diagramDrawing" Target="../diagrams/drawing8.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 Id="rId27" Type="http://schemas.openxmlformats.org/officeDocument/2006/relationships/diagramData" Target="../diagrams/data8.xml"/><Relationship Id="rId30" Type="http://schemas.openxmlformats.org/officeDocument/2006/relationships/diagramColors" Target="../diagrams/colors8.xml"/><Relationship Id="rId35" Type="http://schemas.openxmlformats.org/officeDocument/2006/relationships/diagramColors" Target="../diagrams/colors9.xml"/></Relationships>
</file>

<file path=ppt/slides/_rels/slide2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15.xml"/><Relationship Id="rId7" Type="http://schemas.openxmlformats.org/officeDocument/2006/relationships/image" Target="../media/image3.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34.emf"/><Relationship Id="rId5" Type="http://schemas.openxmlformats.org/officeDocument/2006/relationships/oleObject" Target="../embeddings/oleObject10.bin"/><Relationship Id="rId4"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7F66FC7B-F232-4C46-9181-149332C6B19B}"/>
              </a:ext>
            </a:extLst>
          </p:cNvPr>
          <p:cNvGrpSpPr/>
          <p:nvPr/>
        </p:nvGrpSpPr>
        <p:grpSpPr>
          <a:xfrm>
            <a:off x="-4738685" y="864000"/>
            <a:ext cx="12699617" cy="1080000"/>
            <a:chOff x="-6603521" y="864000"/>
            <a:chExt cx="12699617" cy="1080000"/>
          </a:xfrm>
        </p:grpSpPr>
        <p:sp>
          <p:nvSpPr>
            <p:cNvPr id="10" name="Rechteck 9">
              <a:extLst>
                <a:ext uri="{FF2B5EF4-FFF2-40B4-BE49-F238E27FC236}">
                  <a16:creationId xmlns:a16="http://schemas.microsoft.com/office/drawing/2014/main" id="{6A756219-9214-4BB4-8A62-B3AD70182820}"/>
                </a:ext>
              </a:extLst>
            </p:cNvPr>
            <p:cNvSpPr>
              <a:spLocks noChangeAspect="1"/>
            </p:cNvSpPr>
            <p:nvPr userDrawn="1"/>
          </p:nvSpPr>
          <p:spPr>
            <a:xfrm>
              <a:off x="-6603521" y="864000"/>
              <a:ext cx="12699617"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A360B02A-4357-45B7-95C1-E4FEEB79B8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6671" y="1123200"/>
              <a:ext cx="1619425" cy="586722"/>
            </a:xfrm>
            <a:prstGeom prst="rect">
              <a:avLst/>
            </a:prstGeom>
          </p:spPr>
        </p:pic>
        <p:pic>
          <p:nvPicPr>
            <p:cNvPr id="12" name="Grafik 11">
              <a:extLst>
                <a:ext uri="{FF2B5EF4-FFF2-40B4-BE49-F238E27FC236}">
                  <a16:creationId xmlns:a16="http://schemas.microsoft.com/office/drawing/2014/main" id="{74EB4E16-53BA-4334-AF90-240BF18C17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3521" y="1123200"/>
              <a:ext cx="1619425" cy="586722"/>
            </a:xfrm>
            <a:prstGeom prst="rect">
              <a:avLst/>
            </a:prstGeom>
          </p:spPr>
        </p:pic>
      </p:grpSp>
      <p:graphicFrame>
        <p:nvGraphicFramePr>
          <p:cNvPr id="7" name="Objekt 6" hidden="1"/>
          <p:cNvGraphicFramePr>
            <a:graphicFrameLocks noChangeAspect="1"/>
          </p:cNvGraphicFramePr>
          <p:nvPr>
            <p:custDataLst>
              <p:tags r:id="rId2"/>
            </p:custDataLst>
            <p:extLst/>
          </p:nvPr>
        </p:nvGraphicFramePr>
        <p:xfrm>
          <a:off x="0" y="856915"/>
          <a:ext cx="119078" cy="119078"/>
        </p:xfrm>
        <a:graphic>
          <a:graphicData uri="http://schemas.openxmlformats.org/presentationml/2006/ole">
            <mc:AlternateContent xmlns:mc="http://schemas.openxmlformats.org/markup-compatibility/2006">
              <mc:Choice xmlns:v="urn:schemas-microsoft-com:vml" Requires="v">
                <p:oleObj spid="_x0000_s4098" name="think-cell Folie" r:id="rId8" imgW="270" imgH="270" progId="TCLayout.ActiveDocument.1">
                  <p:embed/>
                </p:oleObj>
              </mc:Choice>
              <mc:Fallback>
                <p:oleObj name="think-cell Folie" r:id="rId8" imgW="270" imgH="270" progId="TCLayout.ActiveDocument.1">
                  <p:embed/>
                  <p:pic>
                    <p:nvPicPr>
                      <p:cNvPr id="7" name="Objekt 6" hidden="1"/>
                      <p:cNvPicPr/>
                      <p:nvPr/>
                    </p:nvPicPr>
                    <p:blipFill>
                      <a:blip r:embed="rId9"/>
                      <a:stretch>
                        <a:fillRect/>
                      </a:stretch>
                    </p:blipFill>
                    <p:spPr>
                      <a:xfrm>
                        <a:off x="0" y="856915"/>
                        <a:ext cx="119078" cy="119078"/>
                      </a:xfrm>
                      <a:prstGeom prst="rect">
                        <a:avLst/>
                      </a:prstGeom>
                    </p:spPr>
                  </p:pic>
                </p:oleObj>
              </mc:Fallback>
            </mc:AlternateContent>
          </a:graphicData>
        </a:graphic>
      </p:graphicFrame>
      <p:sp>
        <p:nvSpPr>
          <p:cNvPr id="20" name="Titel 1">
            <a:extLst>
              <a:ext uri="{FF2B5EF4-FFF2-40B4-BE49-F238E27FC236}">
                <a16:creationId xmlns:a16="http://schemas.microsoft.com/office/drawing/2014/main" id="{1357EFCA-AB59-4E4A-A285-7C3911BFC3BF}"/>
              </a:ext>
            </a:extLst>
          </p:cNvPr>
          <p:cNvSpPr txBox="1">
            <a:spLocks/>
          </p:cNvSpPr>
          <p:nvPr>
            <p:custDataLst>
              <p:tags r:id="rId3"/>
            </p:custDataLst>
          </p:nvPr>
        </p:nvSpPr>
        <p:spPr>
          <a:xfrm>
            <a:off x="432000" y="2231999"/>
            <a:ext cx="7300643" cy="2485473"/>
          </a:xfrm>
          <a:prstGeom prst="rect">
            <a:avLst/>
          </a:prstGeom>
        </p:spPr>
        <p:txBody>
          <a:bodyPr lIns="0" tIns="0" rIns="0" bIns="0" anchor="t">
            <a:normAutofit lnSpcReduction="10000"/>
          </a:bodyPr>
          <a:lstStyle>
            <a:lvl1pPr algn="l" defTabSz="914400" rtl="0" eaLnBrk="1" latinLnBrk="0" hangingPunct="1">
              <a:lnSpc>
                <a:spcPct val="95000"/>
              </a:lnSpc>
              <a:spcBef>
                <a:spcPts val="0"/>
              </a:spcBef>
              <a:spcAft>
                <a:spcPts val="0"/>
              </a:spcAft>
              <a:buNone/>
              <a:defRPr sz="3200" b="1" i="0" kern="1200">
                <a:solidFill>
                  <a:schemeClr val="accent1"/>
                </a:solidFill>
                <a:latin typeface="Arial"/>
                <a:ea typeface="+mj-ea"/>
                <a:cs typeface="+mj-cs"/>
              </a:defRPr>
            </a:lvl1pPr>
          </a:lstStyle>
          <a:p>
            <a:pPr>
              <a:lnSpc>
                <a:spcPct val="100000"/>
              </a:lnSpc>
              <a:spcBef>
                <a:spcPts val="600"/>
              </a:spcBef>
            </a:pPr>
            <a:r>
              <a:rPr lang="en-US" dirty="0"/>
              <a:t>Ensuring Plastic Additives used in Sensitive Applications are Fit for Use</a:t>
            </a:r>
          </a:p>
          <a:p>
            <a:pPr>
              <a:lnSpc>
                <a:spcPct val="100000"/>
              </a:lnSpc>
              <a:spcBef>
                <a:spcPts val="600"/>
              </a:spcBef>
            </a:pPr>
            <a:r>
              <a:rPr lang="en-US" sz="2400" b="0" dirty="0"/>
              <a:t>2019 SPE International Polyolefins Conference</a:t>
            </a:r>
          </a:p>
          <a:p>
            <a:pPr>
              <a:lnSpc>
                <a:spcPct val="100000"/>
              </a:lnSpc>
              <a:spcBef>
                <a:spcPts val="600"/>
              </a:spcBef>
            </a:pPr>
            <a:endParaRPr lang="en-US" sz="2400" b="0" dirty="0"/>
          </a:p>
          <a:p>
            <a:pPr>
              <a:lnSpc>
                <a:spcPct val="100000"/>
              </a:lnSpc>
              <a:spcBef>
                <a:spcPts val="600"/>
              </a:spcBef>
            </a:pPr>
            <a:r>
              <a:rPr lang="de-DE" sz="1900" b="0" dirty="0"/>
              <a:t>David Horst, BASF Corporation</a:t>
            </a:r>
          </a:p>
          <a:p>
            <a:pPr>
              <a:lnSpc>
                <a:spcPct val="100000"/>
              </a:lnSpc>
              <a:spcBef>
                <a:spcPts val="600"/>
              </a:spcBef>
            </a:pPr>
            <a:r>
              <a:rPr lang="de-DE" sz="1900" b="0" dirty="0"/>
              <a:t>Dr. Tobias Eltze, BASF SE</a:t>
            </a:r>
          </a:p>
          <a:p>
            <a:pPr>
              <a:lnSpc>
                <a:spcPct val="100000"/>
              </a:lnSpc>
              <a:spcBef>
                <a:spcPts val="600"/>
              </a:spcBef>
            </a:pPr>
            <a:endParaRPr lang="de-DE" sz="2800" b="0" dirty="0"/>
          </a:p>
        </p:txBody>
      </p:sp>
      <p:sp>
        <p:nvSpPr>
          <p:cNvPr id="21" name="Untertitel 2">
            <a:extLst>
              <a:ext uri="{FF2B5EF4-FFF2-40B4-BE49-F238E27FC236}">
                <a16:creationId xmlns:a16="http://schemas.microsoft.com/office/drawing/2014/main" id="{28F76718-813E-47C6-987F-2BFBBF494A23}"/>
              </a:ext>
            </a:extLst>
          </p:cNvPr>
          <p:cNvSpPr txBox="1">
            <a:spLocks/>
          </p:cNvSpPr>
          <p:nvPr>
            <p:custDataLst>
              <p:tags r:id="rId4"/>
            </p:custDataLst>
          </p:nvPr>
        </p:nvSpPr>
        <p:spPr>
          <a:xfrm>
            <a:off x="432000" y="5157192"/>
            <a:ext cx="4314365" cy="349537"/>
          </a:xfrm>
          <a:prstGeom prst="rect">
            <a:avLst/>
          </a:prstGeom>
        </p:spPr>
        <p:txBody>
          <a:bodyPr lIns="0" tIns="0" rIns="0" bIns="0" anchor="b"/>
          <a:lstStyle>
            <a:lvl1pPr marL="0" indent="0" algn="l" defTabSz="914400" rtl="0" eaLnBrk="1" latinLnBrk="0" hangingPunct="1">
              <a:lnSpc>
                <a:spcPct val="95000"/>
              </a:lnSpc>
              <a:spcBef>
                <a:spcPts val="600"/>
              </a:spcBef>
              <a:spcAft>
                <a:spcPts val="0"/>
              </a:spcAft>
              <a:buClr>
                <a:schemeClr val="accent1"/>
              </a:buClr>
              <a:buFont typeface="Wingdings"/>
              <a:buNone/>
              <a:defRPr sz="1800" b="0" i="0" kern="1200">
                <a:solidFill>
                  <a:schemeClr val="accent6"/>
                </a:solidFill>
                <a:latin typeface="Arial"/>
                <a:ea typeface="+mn-ea"/>
                <a:cs typeface="+mn-cs"/>
              </a:defRPr>
            </a:lvl1pPr>
            <a:lvl2pPr marL="457200" indent="0" algn="ctr" defTabSz="914400" rtl="0" eaLnBrk="1" latinLnBrk="0" hangingPunct="1">
              <a:lnSpc>
                <a:spcPct val="110000"/>
              </a:lnSpc>
              <a:spcBef>
                <a:spcPts val="0"/>
              </a:spcBef>
              <a:spcAft>
                <a:spcPct val="50000"/>
              </a:spcAft>
              <a:buClr>
                <a:schemeClr val="accent1"/>
              </a:buClr>
              <a:buFont typeface="Wingdings"/>
              <a:buNone/>
              <a:defRPr sz="2000" b="0" i="0" kern="1200">
                <a:solidFill>
                  <a:schemeClr val="tx1">
                    <a:tint val="75000"/>
                  </a:schemeClr>
                </a:solidFill>
                <a:latin typeface="Arial"/>
                <a:ea typeface="+mn-ea"/>
                <a:cs typeface="+mn-cs"/>
              </a:defRPr>
            </a:lvl2pPr>
            <a:lvl3pPr marL="914400" indent="0" algn="ctr" defTabSz="914400" rtl="0" eaLnBrk="1" latinLnBrk="0" hangingPunct="1">
              <a:lnSpc>
                <a:spcPct val="110000"/>
              </a:lnSpc>
              <a:spcBef>
                <a:spcPts val="0"/>
              </a:spcBef>
              <a:spcAft>
                <a:spcPct val="50000"/>
              </a:spcAft>
              <a:buClr>
                <a:schemeClr val="tx1"/>
              </a:buClr>
              <a:buFontTx/>
              <a:buNone/>
              <a:defRPr sz="2000" b="0" i="0" kern="1200">
                <a:solidFill>
                  <a:schemeClr val="tx1">
                    <a:tint val="75000"/>
                  </a:schemeClr>
                </a:solidFill>
                <a:latin typeface="Arial"/>
                <a:ea typeface="+mn-ea"/>
                <a:cs typeface="+mn-cs"/>
              </a:defRPr>
            </a:lvl3pPr>
            <a:lvl4pPr marL="1371600" indent="0" algn="ctr" defTabSz="914400" rtl="0" eaLnBrk="1" latinLnBrk="0" hangingPunct="1">
              <a:lnSpc>
                <a:spcPct val="110000"/>
              </a:lnSpc>
              <a:spcBef>
                <a:spcPts val="0"/>
              </a:spcBef>
              <a:spcAft>
                <a:spcPct val="50000"/>
              </a:spcAft>
              <a:buClr>
                <a:schemeClr val="tx1"/>
              </a:buClr>
              <a:buFontTx/>
              <a:buNone/>
              <a:defRPr sz="2000" b="0" i="0" kern="1200">
                <a:solidFill>
                  <a:schemeClr val="tx1">
                    <a:tint val="75000"/>
                  </a:schemeClr>
                </a:solidFill>
                <a:latin typeface="Arial"/>
                <a:ea typeface="+mn-ea"/>
                <a:cs typeface="+mn-cs"/>
              </a:defRPr>
            </a:lvl4pPr>
            <a:lvl5pPr marL="1828800" indent="0" algn="ctr" defTabSz="914400" rtl="0" eaLnBrk="1" latinLnBrk="0" hangingPunct="1">
              <a:lnSpc>
                <a:spcPct val="110000"/>
              </a:lnSpc>
              <a:spcBef>
                <a:spcPts val="0"/>
              </a:spcBef>
              <a:spcAft>
                <a:spcPct val="50000"/>
              </a:spcAft>
              <a:buClr>
                <a:schemeClr val="tx1"/>
              </a:buClr>
              <a:buFontTx/>
              <a:buNone/>
              <a:defRPr sz="2000" b="0" i="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a:t>February 27, 2019</a:t>
            </a:r>
          </a:p>
          <a:p>
            <a:r>
              <a:rPr lang="en-US" sz="2000" dirty="0"/>
              <a:t>Houston, TX</a:t>
            </a:r>
            <a:endParaRPr lang="de-DE" sz="2000" dirty="0"/>
          </a:p>
        </p:txBody>
      </p:sp>
      <p:sp>
        <p:nvSpPr>
          <p:cNvPr id="4" name="Slide Number Placeholder 3">
            <a:extLst>
              <a:ext uri="{FF2B5EF4-FFF2-40B4-BE49-F238E27FC236}">
                <a16:creationId xmlns:a16="http://schemas.microsoft.com/office/drawing/2014/main" id="{5C7AF727-F02B-4C9F-927B-CE2D9E3915BA}"/>
              </a:ext>
            </a:extLst>
          </p:cNvPr>
          <p:cNvSpPr>
            <a:spLocks noGrp="1"/>
          </p:cNvSpPr>
          <p:nvPr>
            <p:ph type="sldNum" sz="quarter" idx="4"/>
          </p:nvPr>
        </p:nvSpPr>
        <p:spPr/>
        <p:txBody>
          <a:bodyPr/>
          <a:lstStyle/>
          <a:p>
            <a:fld id="{82EA1D04-CA53-4DE3-84A8-2B63E41036C9}" type="slidenum">
              <a:rPr lang="de-DE" smtClean="0"/>
              <a:pPr/>
              <a:t>1</a:t>
            </a:fld>
            <a:endParaRPr lang="de-DE" dirty="0"/>
          </a:p>
        </p:txBody>
      </p:sp>
      <p:sp>
        <p:nvSpPr>
          <p:cNvPr id="6" name="Footer Placeholder 5">
            <a:extLst>
              <a:ext uri="{FF2B5EF4-FFF2-40B4-BE49-F238E27FC236}">
                <a16:creationId xmlns:a16="http://schemas.microsoft.com/office/drawing/2014/main" id="{651A0355-5E1C-4B70-8D62-5660199C6A90}"/>
              </a:ext>
            </a:extLst>
          </p:cNvPr>
          <p:cNvSpPr>
            <a:spLocks noGrp="1"/>
          </p:cNvSpPr>
          <p:nvPr>
            <p:ph type="ftr" sz="quarter" idx="3"/>
          </p:nvPr>
        </p:nvSpPr>
        <p:spPr/>
        <p:txBody>
          <a:bodyPr/>
          <a:lstStyle/>
          <a:p>
            <a:r>
              <a:rPr lang="de-DE"/>
              <a:t>2019 International Polyolefins Conference</a:t>
            </a:r>
            <a:endParaRPr lang="de-DE" dirty="0"/>
          </a:p>
        </p:txBody>
      </p:sp>
    </p:spTree>
    <p:extLst>
      <p:ext uri="{BB962C8B-B14F-4D97-AF65-F5344CB8AC3E}">
        <p14:creationId xmlns:p14="http://schemas.microsoft.com/office/powerpoint/2010/main" val="296114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C8C8-778D-4749-98E1-D41C2EC2A1FF}"/>
              </a:ext>
            </a:extLst>
          </p:cNvPr>
          <p:cNvSpPr>
            <a:spLocks noGrp="1"/>
          </p:cNvSpPr>
          <p:nvPr>
            <p:ph type="title"/>
          </p:nvPr>
        </p:nvSpPr>
        <p:spPr/>
        <p:txBody>
          <a:bodyPr/>
          <a:lstStyle/>
          <a:p>
            <a:r>
              <a:rPr lang="en-US" dirty="0"/>
              <a:t>Good Manufacturing Practices for Additives Manufacturers</a:t>
            </a:r>
          </a:p>
        </p:txBody>
      </p:sp>
      <p:sp>
        <p:nvSpPr>
          <p:cNvPr id="5" name="Slide Number Placeholder 4">
            <a:extLst>
              <a:ext uri="{FF2B5EF4-FFF2-40B4-BE49-F238E27FC236}">
                <a16:creationId xmlns:a16="http://schemas.microsoft.com/office/drawing/2014/main" id="{ED90ECA7-A563-4409-9411-8155545BAB69}"/>
              </a:ext>
            </a:extLst>
          </p:cNvPr>
          <p:cNvSpPr>
            <a:spLocks noGrp="1"/>
          </p:cNvSpPr>
          <p:nvPr>
            <p:ph type="sldNum" sz="quarter" idx="4"/>
          </p:nvPr>
        </p:nvSpPr>
        <p:spPr/>
        <p:txBody>
          <a:bodyPr/>
          <a:lstStyle/>
          <a:p>
            <a:fld id="{82EA1D04-CA53-4DE3-84A8-2B63E41036C9}" type="slidenum">
              <a:rPr lang="de-DE" smtClean="0"/>
              <a:pPr/>
              <a:t>10</a:t>
            </a:fld>
            <a:endParaRPr lang="de-DE" dirty="0"/>
          </a:p>
        </p:txBody>
      </p:sp>
      <p:sp>
        <p:nvSpPr>
          <p:cNvPr id="6" name="Rectangle 5">
            <a:extLst>
              <a:ext uri="{FF2B5EF4-FFF2-40B4-BE49-F238E27FC236}">
                <a16:creationId xmlns:a16="http://schemas.microsoft.com/office/drawing/2014/main" id="{E7003784-E25D-467B-8453-086E6F3EB231}"/>
              </a:ext>
            </a:extLst>
          </p:cNvPr>
          <p:cNvSpPr/>
          <p:nvPr/>
        </p:nvSpPr>
        <p:spPr>
          <a:xfrm>
            <a:off x="2225770" y="2023071"/>
            <a:ext cx="785091" cy="692726"/>
          </a:xfrm>
          <a:prstGeom prst="rect">
            <a:avLst/>
          </a:prstGeom>
          <a:solidFill>
            <a:srgbClr val="004A96"/>
          </a:solidFill>
          <a:ln>
            <a:solidFill>
              <a:srgbClr val="004A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Process</a:t>
            </a:r>
          </a:p>
        </p:txBody>
      </p:sp>
      <p:cxnSp>
        <p:nvCxnSpPr>
          <p:cNvPr id="8" name="Straight Arrow Connector 7">
            <a:extLst>
              <a:ext uri="{FF2B5EF4-FFF2-40B4-BE49-F238E27FC236}">
                <a16:creationId xmlns:a16="http://schemas.microsoft.com/office/drawing/2014/main" id="{6CAC3A48-3D30-435F-8ADE-C872933A9783}"/>
              </a:ext>
            </a:extLst>
          </p:cNvPr>
          <p:cNvCxnSpPr/>
          <p:nvPr/>
        </p:nvCxnSpPr>
        <p:spPr>
          <a:xfrm>
            <a:off x="1403734" y="2096962"/>
            <a:ext cx="8220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D296423-8A2E-485F-A147-1FEB27945703}"/>
              </a:ext>
            </a:extLst>
          </p:cNvPr>
          <p:cNvCxnSpPr/>
          <p:nvPr/>
        </p:nvCxnSpPr>
        <p:spPr>
          <a:xfrm>
            <a:off x="1403734" y="2337107"/>
            <a:ext cx="8220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6D18464-3C49-4220-941A-6606E81E305C}"/>
              </a:ext>
            </a:extLst>
          </p:cNvPr>
          <p:cNvCxnSpPr/>
          <p:nvPr/>
        </p:nvCxnSpPr>
        <p:spPr>
          <a:xfrm>
            <a:off x="1403734" y="2568016"/>
            <a:ext cx="8220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3050A5A-1F7A-4B29-B2F4-86F92FEFCF22}"/>
              </a:ext>
            </a:extLst>
          </p:cNvPr>
          <p:cNvSpPr txBox="1"/>
          <p:nvPr/>
        </p:nvSpPr>
        <p:spPr>
          <a:xfrm>
            <a:off x="239952" y="1975394"/>
            <a:ext cx="1163782" cy="261610"/>
          </a:xfrm>
          <a:prstGeom prst="rect">
            <a:avLst/>
          </a:prstGeom>
          <a:noFill/>
        </p:spPr>
        <p:txBody>
          <a:bodyPr wrap="square" rtlCol="0">
            <a:spAutoFit/>
          </a:bodyPr>
          <a:lstStyle/>
          <a:p>
            <a:r>
              <a:rPr lang="en-US" sz="1100" dirty="0"/>
              <a:t>Raw Materials</a:t>
            </a:r>
          </a:p>
        </p:txBody>
      </p:sp>
      <p:sp>
        <p:nvSpPr>
          <p:cNvPr id="12" name="TextBox 11">
            <a:extLst>
              <a:ext uri="{FF2B5EF4-FFF2-40B4-BE49-F238E27FC236}">
                <a16:creationId xmlns:a16="http://schemas.microsoft.com/office/drawing/2014/main" id="{2ECFEA1E-A3FA-4CA2-B4B4-2D6F957252A4}"/>
              </a:ext>
            </a:extLst>
          </p:cNvPr>
          <p:cNvSpPr txBox="1"/>
          <p:nvPr/>
        </p:nvSpPr>
        <p:spPr>
          <a:xfrm>
            <a:off x="239952" y="2200936"/>
            <a:ext cx="1163782" cy="261610"/>
          </a:xfrm>
          <a:prstGeom prst="rect">
            <a:avLst/>
          </a:prstGeom>
          <a:noFill/>
        </p:spPr>
        <p:txBody>
          <a:bodyPr wrap="square" rtlCol="0">
            <a:spAutoFit/>
          </a:bodyPr>
          <a:lstStyle/>
          <a:p>
            <a:r>
              <a:rPr lang="en-US" sz="1100" dirty="0"/>
              <a:t>Solvents</a:t>
            </a:r>
          </a:p>
        </p:txBody>
      </p:sp>
      <p:sp>
        <p:nvSpPr>
          <p:cNvPr id="13" name="TextBox 12">
            <a:extLst>
              <a:ext uri="{FF2B5EF4-FFF2-40B4-BE49-F238E27FC236}">
                <a16:creationId xmlns:a16="http://schemas.microsoft.com/office/drawing/2014/main" id="{C08851A9-189B-410A-9A3F-83D51BC027DD}"/>
              </a:ext>
            </a:extLst>
          </p:cNvPr>
          <p:cNvSpPr txBox="1"/>
          <p:nvPr/>
        </p:nvSpPr>
        <p:spPr>
          <a:xfrm>
            <a:off x="239952" y="2431844"/>
            <a:ext cx="1163782" cy="261610"/>
          </a:xfrm>
          <a:prstGeom prst="rect">
            <a:avLst/>
          </a:prstGeom>
          <a:noFill/>
        </p:spPr>
        <p:txBody>
          <a:bodyPr wrap="square" rtlCol="0">
            <a:spAutoFit/>
          </a:bodyPr>
          <a:lstStyle/>
          <a:p>
            <a:r>
              <a:rPr lang="en-US" sz="1100" dirty="0"/>
              <a:t>Other materials</a:t>
            </a:r>
          </a:p>
        </p:txBody>
      </p:sp>
      <p:sp>
        <p:nvSpPr>
          <p:cNvPr id="14" name="TextBox 13">
            <a:extLst>
              <a:ext uri="{FF2B5EF4-FFF2-40B4-BE49-F238E27FC236}">
                <a16:creationId xmlns:a16="http://schemas.microsoft.com/office/drawing/2014/main" id="{C4A9C9C6-62FF-4A12-901C-4AC095BACBE6}"/>
              </a:ext>
            </a:extLst>
          </p:cNvPr>
          <p:cNvSpPr txBox="1"/>
          <p:nvPr/>
        </p:nvSpPr>
        <p:spPr>
          <a:xfrm>
            <a:off x="2225770" y="1359573"/>
            <a:ext cx="974436" cy="261610"/>
          </a:xfrm>
          <a:prstGeom prst="rect">
            <a:avLst/>
          </a:prstGeom>
          <a:noFill/>
        </p:spPr>
        <p:txBody>
          <a:bodyPr wrap="square" rtlCol="0">
            <a:spAutoFit/>
          </a:bodyPr>
          <a:lstStyle/>
          <a:p>
            <a:r>
              <a:rPr lang="en-US" sz="1100" dirty="0"/>
              <a:t>SOP</a:t>
            </a:r>
          </a:p>
        </p:txBody>
      </p:sp>
      <p:cxnSp>
        <p:nvCxnSpPr>
          <p:cNvPr id="16" name="Straight Arrow Connector 15">
            <a:extLst>
              <a:ext uri="{FF2B5EF4-FFF2-40B4-BE49-F238E27FC236}">
                <a16:creationId xmlns:a16="http://schemas.microsoft.com/office/drawing/2014/main" id="{76AF2419-64AE-4E7F-B7E1-4E229AB5579B}"/>
              </a:ext>
            </a:extLst>
          </p:cNvPr>
          <p:cNvCxnSpPr/>
          <p:nvPr/>
        </p:nvCxnSpPr>
        <p:spPr>
          <a:xfrm>
            <a:off x="2444724" y="1564269"/>
            <a:ext cx="0" cy="458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6F23D01-2B0E-4059-90F9-BB9E367A153D}"/>
              </a:ext>
            </a:extLst>
          </p:cNvPr>
          <p:cNvSpPr txBox="1"/>
          <p:nvPr/>
        </p:nvSpPr>
        <p:spPr>
          <a:xfrm>
            <a:off x="2225769" y="3379851"/>
            <a:ext cx="1480719" cy="261610"/>
          </a:xfrm>
          <a:prstGeom prst="rect">
            <a:avLst/>
          </a:prstGeom>
          <a:noFill/>
        </p:spPr>
        <p:txBody>
          <a:bodyPr wrap="square" rtlCol="0">
            <a:spAutoFit/>
          </a:bodyPr>
          <a:lstStyle/>
          <a:p>
            <a:r>
              <a:rPr lang="en-US" sz="1100" dirty="0"/>
              <a:t>Cross contamination</a:t>
            </a:r>
          </a:p>
        </p:txBody>
      </p:sp>
      <p:cxnSp>
        <p:nvCxnSpPr>
          <p:cNvPr id="19" name="Straight Arrow Connector 18">
            <a:extLst>
              <a:ext uri="{FF2B5EF4-FFF2-40B4-BE49-F238E27FC236}">
                <a16:creationId xmlns:a16="http://schemas.microsoft.com/office/drawing/2014/main" id="{0F5E5787-982A-4506-8F25-7A69BF3EC411}"/>
              </a:ext>
            </a:extLst>
          </p:cNvPr>
          <p:cNvCxnSpPr/>
          <p:nvPr/>
        </p:nvCxnSpPr>
        <p:spPr>
          <a:xfrm flipV="1">
            <a:off x="2444724" y="2715797"/>
            <a:ext cx="0" cy="664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allout: Bent Line 6">
            <a:extLst>
              <a:ext uri="{FF2B5EF4-FFF2-40B4-BE49-F238E27FC236}">
                <a16:creationId xmlns:a16="http://schemas.microsoft.com/office/drawing/2014/main" id="{C60377F8-87C0-40E5-A7D2-BCA48F2E0145}"/>
              </a:ext>
            </a:extLst>
          </p:cNvPr>
          <p:cNvSpPr/>
          <p:nvPr/>
        </p:nvSpPr>
        <p:spPr>
          <a:xfrm flipH="1">
            <a:off x="637031" y="1458810"/>
            <a:ext cx="822030" cy="384912"/>
          </a:xfrm>
          <a:prstGeom prst="borderCallout2">
            <a:avLst>
              <a:gd name="adj1" fmla="val 16223"/>
              <a:gd name="adj2" fmla="val -2416"/>
              <a:gd name="adj3" fmla="val 18750"/>
              <a:gd name="adj4" fmla="val -16667"/>
              <a:gd name="adj5" fmla="val 140300"/>
              <a:gd name="adj6" fmla="val -45483"/>
            </a:avLst>
          </a:prstGeom>
          <a:solidFill>
            <a:srgbClr val="00793A"/>
          </a:solidFill>
          <a:ln>
            <a:solidFill>
              <a:srgbClr val="007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Spec</a:t>
            </a:r>
          </a:p>
          <a:p>
            <a:pPr algn="ctr"/>
            <a:r>
              <a:rPr lang="en-US" sz="1100" dirty="0"/>
              <a:t>MOC</a:t>
            </a:r>
          </a:p>
        </p:txBody>
      </p:sp>
      <p:cxnSp>
        <p:nvCxnSpPr>
          <p:cNvPr id="18" name="Straight Connector 17">
            <a:extLst>
              <a:ext uri="{FF2B5EF4-FFF2-40B4-BE49-F238E27FC236}">
                <a16:creationId xmlns:a16="http://schemas.microsoft.com/office/drawing/2014/main" id="{C53A9B4E-77E8-43B3-9C6F-E7B7A621F676}"/>
              </a:ext>
            </a:extLst>
          </p:cNvPr>
          <p:cNvCxnSpPr/>
          <p:nvPr/>
        </p:nvCxnSpPr>
        <p:spPr>
          <a:xfrm>
            <a:off x="1828705" y="1975394"/>
            <a:ext cx="0" cy="71806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Callout: Line 19">
            <a:extLst>
              <a:ext uri="{FF2B5EF4-FFF2-40B4-BE49-F238E27FC236}">
                <a16:creationId xmlns:a16="http://schemas.microsoft.com/office/drawing/2014/main" id="{64541E14-ED3A-4027-BD7B-C66C2F7A35C3}"/>
              </a:ext>
            </a:extLst>
          </p:cNvPr>
          <p:cNvSpPr/>
          <p:nvPr/>
        </p:nvSpPr>
        <p:spPr>
          <a:xfrm>
            <a:off x="2712988" y="1621183"/>
            <a:ext cx="576141" cy="336057"/>
          </a:xfrm>
          <a:prstGeom prst="borderCallout1">
            <a:avLst>
              <a:gd name="adj1" fmla="val 39012"/>
              <a:gd name="adj2" fmla="val 110"/>
              <a:gd name="adj3" fmla="val 40133"/>
              <a:gd name="adj4" fmla="val -73790"/>
            </a:avLst>
          </a:prstGeom>
          <a:solidFill>
            <a:srgbClr val="00793A"/>
          </a:solidFill>
          <a:ln>
            <a:solidFill>
              <a:srgbClr val="007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MOC</a:t>
            </a:r>
          </a:p>
        </p:txBody>
      </p:sp>
      <p:sp>
        <p:nvSpPr>
          <p:cNvPr id="21" name="Callout: Line 20">
            <a:extLst>
              <a:ext uri="{FF2B5EF4-FFF2-40B4-BE49-F238E27FC236}">
                <a16:creationId xmlns:a16="http://schemas.microsoft.com/office/drawing/2014/main" id="{5C8D4DC3-E1BA-4D86-A1A1-74BA00A0797A}"/>
              </a:ext>
            </a:extLst>
          </p:cNvPr>
          <p:cNvSpPr/>
          <p:nvPr/>
        </p:nvSpPr>
        <p:spPr>
          <a:xfrm>
            <a:off x="2712988" y="2895251"/>
            <a:ext cx="576141" cy="336057"/>
          </a:xfrm>
          <a:prstGeom prst="borderCallout1">
            <a:avLst>
              <a:gd name="adj1" fmla="val 39012"/>
              <a:gd name="adj2" fmla="val 110"/>
              <a:gd name="adj3" fmla="val 40133"/>
              <a:gd name="adj4" fmla="val -73790"/>
            </a:avLst>
          </a:prstGeom>
          <a:solidFill>
            <a:srgbClr val="00793A"/>
          </a:solidFill>
          <a:ln>
            <a:solidFill>
              <a:srgbClr val="007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Spec</a:t>
            </a:r>
          </a:p>
        </p:txBody>
      </p:sp>
      <p:cxnSp>
        <p:nvCxnSpPr>
          <p:cNvPr id="22" name="Straight Arrow Connector 21">
            <a:extLst>
              <a:ext uri="{FF2B5EF4-FFF2-40B4-BE49-F238E27FC236}">
                <a16:creationId xmlns:a16="http://schemas.microsoft.com/office/drawing/2014/main" id="{B55A9DFB-E765-4AE7-A129-060EC926F5F7}"/>
              </a:ext>
            </a:extLst>
          </p:cNvPr>
          <p:cNvCxnSpPr/>
          <p:nvPr/>
        </p:nvCxnSpPr>
        <p:spPr>
          <a:xfrm>
            <a:off x="3001058" y="2331741"/>
            <a:ext cx="8220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allout: Double Bent Line 22">
            <a:extLst>
              <a:ext uri="{FF2B5EF4-FFF2-40B4-BE49-F238E27FC236}">
                <a16:creationId xmlns:a16="http://schemas.microsoft.com/office/drawing/2014/main" id="{0697848E-E645-49A8-B37C-D59174AAB688}"/>
              </a:ext>
            </a:extLst>
          </p:cNvPr>
          <p:cNvSpPr/>
          <p:nvPr/>
        </p:nvSpPr>
        <p:spPr>
          <a:xfrm>
            <a:off x="3522594" y="1768232"/>
            <a:ext cx="785089" cy="358258"/>
          </a:xfrm>
          <a:prstGeom prst="borderCallout3">
            <a:avLst>
              <a:gd name="adj1" fmla="val 68721"/>
              <a:gd name="adj2" fmla="val -16775"/>
              <a:gd name="adj3" fmla="val 43260"/>
              <a:gd name="adj4" fmla="val -3160"/>
              <a:gd name="adj5" fmla="val 105447"/>
              <a:gd name="adj6" fmla="val -38616"/>
              <a:gd name="adj7" fmla="val 194591"/>
              <a:gd name="adj8" fmla="val -38724"/>
            </a:avLst>
          </a:prstGeom>
          <a:solidFill>
            <a:srgbClr val="00793A"/>
          </a:solidFill>
          <a:ln>
            <a:solidFill>
              <a:srgbClr val="007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params</a:t>
            </a:r>
            <a:endParaRPr lang="en-US" sz="1100" dirty="0"/>
          </a:p>
        </p:txBody>
      </p:sp>
      <p:sp>
        <p:nvSpPr>
          <p:cNvPr id="24" name="Rectangle 23">
            <a:extLst>
              <a:ext uri="{FF2B5EF4-FFF2-40B4-BE49-F238E27FC236}">
                <a16:creationId xmlns:a16="http://schemas.microsoft.com/office/drawing/2014/main" id="{BA3C1455-ED47-420F-9F99-A3CA52954F93}"/>
              </a:ext>
            </a:extLst>
          </p:cNvPr>
          <p:cNvSpPr/>
          <p:nvPr/>
        </p:nvSpPr>
        <p:spPr>
          <a:xfrm>
            <a:off x="3823094" y="2200936"/>
            <a:ext cx="775288" cy="26161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Main </a:t>
            </a:r>
            <a:r>
              <a:rPr lang="en-US" sz="1100" dirty="0" err="1"/>
              <a:t>Ing</a:t>
            </a:r>
            <a:r>
              <a:rPr lang="en-US" sz="1100" dirty="0"/>
              <a:t>.</a:t>
            </a:r>
          </a:p>
        </p:txBody>
      </p:sp>
      <p:sp>
        <p:nvSpPr>
          <p:cNvPr id="25" name="Rectangle 24">
            <a:extLst>
              <a:ext uri="{FF2B5EF4-FFF2-40B4-BE49-F238E27FC236}">
                <a16:creationId xmlns:a16="http://schemas.microsoft.com/office/drawing/2014/main" id="{397A8A76-4131-4D95-A71B-E9841275CC11}"/>
              </a:ext>
            </a:extLst>
          </p:cNvPr>
          <p:cNvSpPr/>
          <p:nvPr/>
        </p:nvSpPr>
        <p:spPr>
          <a:xfrm>
            <a:off x="3823094" y="2454186"/>
            <a:ext cx="775288" cy="4410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By-prod</a:t>
            </a:r>
          </a:p>
          <a:p>
            <a:pPr algn="ctr"/>
            <a:r>
              <a:rPr lang="en-US" sz="1100" dirty="0"/>
              <a:t>residuals</a:t>
            </a:r>
          </a:p>
        </p:txBody>
      </p:sp>
      <p:cxnSp>
        <p:nvCxnSpPr>
          <p:cNvPr id="26" name="Straight Arrow Connector 25">
            <a:extLst>
              <a:ext uri="{FF2B5EF4-FFF2-40B4-BE49-F238E27FC236}">
                <a16:creationId xmlns:a16="http://schemas.microsoft.com/office/drawing/2014/main" id="{73DFFAF7-9F72-4D05-929D-23FD1216D5A3}"/>
              </a:ext>
            </a:extLst>
          </p:cNvPr>
          <p:cNvCxnSpPr/>
          <p:nvPr/>
        </p:nvCxnSpPr>
        <p:spPr>
          <a:xfrm>
            <a:off x="4598382" y="2344121"/>
            <a:ext cx="8220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Callout: Line 26">
            <a:extLst>
              <a:ext uri="{FF2B5EF4-FFF2-40B4-BE49-F238E27FC236}">
                <a16:creationId xmlns:a16="http://schemas.microsoft.com/office/drawing/2014/main" id="{B8EF59CB-D84F-4461-9B05-0EF2304B3B02}"/>
              </a:ext>
            </a:extLst>
          </p:cNvPr>
          <p:cNvSpPr/>
          <p:nvPr/>
        </p:nvSpPr>
        <p:spPr>
          <a:xfrm>
            <a:off x="4598382" y="1843722"/>
            <a:ext cx="704375" cy="357214"/>
          </a:xfrm>
          <a:prstGeom prst="borderCallout1">
            <a:avLst>
              <a:gd name="adj1" fmla="val 97723"/>
              <a:gd name="adj2" fmla="val 47599"/>
              <a:gd name="adj3" fmla="val 177857"/>
              <a:gd name="adj4" fmla="val 48108"/>
            </a:avLst>
          </a:prstGeom>
          <a:solidFill>
            <a:srgbClr val="00793A"/>
          </a:solidFill>
          <a:ln>
            <a:solidFill>
              <a:srgbClr val="007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Listing</a:t>
            </a:r>
          </a:p>
        </p:txBody>
      </p:sp>
      <p:cxnSp>
        <p:nvCxnSpPr>
          <p:cNvPr id="28" name="Straight Arrow Connector 27">
            <a:extLst>
              <a:ext uri="{FF2B5EF4-FFF2-40B4-BE49-F238E27FC236}">
                <a16:creationId xmlns:a16="http://schemas.microsoft.com/office/drawing/2014/main" id="{204FDDE3-F742-416D-807E-9722829A69A0}"/>
              </a:ext>
            </a:extLst>
          </p:cNvPr>
          <p:cNvCxnSpPr/>
          <p:nvPr/>
        </p:nvCxnSpPr>
        <p:spPr>
          <a:xfrm>
            <a:off x="4598382" y="2577682"/>
            <a:ext cx="8220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E3F9773-C505-4FB9-A789-B2CE632C0DCC}"/>
              </a:ext>
            </a:extLst>
          </p:cNvPr>
          <p:cNvCxnSpPr/>
          <p:nvPr/>
        </p:nvCxnSpPr>
        <p:spPr>
          <a:xfrm>
            <a:off x="4598382" y="2801418"/>
            <a:ext cx="8220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Callout: Line 29">
            <a:extLst>
              <a:ext uri="{FF2B5EF4-FFF2-40B4-BE49-F238E27FC236}">
                <a16:creationId xmlns:a16="http://schemas.microsoft.com/office/drawing/2014/main" id="{63B6F000-7C25-43D9-9085-D096F719B0CA}"/>
              </a:ext>
            </a:extLst>
          </p:cNvPr>
          <p:cNvSpPr/>
          <p:nvPr/>
        </p:nvSpPr>
        <p:spPr>
          <a:xfrm>
            <a:off x="4539551" y="3017693"/>
            <a:ext cx="822036" cy="387449"/>
          </a:xfrm>
          <a:prstGeom prst="borderCallout1">
            <a:avLst>
              <a:gd name="adj1" fmla="val -4408"/>
              <a:gd name="adj2" fmla="val 52451"/>
              <a:gd name="adj3" fmla="val -134697"/>
              <a:gd name="adj4" fmla="val 51153"/>
            </a:avLst>
          </a:prstGeom>
          <a:solidFill>
            <a:srgbClr val="00793A"/>
          </a:solidFill>
          <a:ln>
            <a:solidFill>
              <a:srgbClr val="007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Spec.</a:t>
            </a:r>
          </a:p>
          <a:p>
            <a:pPr algn="ctr"/>
            <a:r>
              <a:rPr lang="en-US" sz="1100" dirty="0"/>
              <a:t>Analysis</a:t>
            </a:r>
          </a:p>
        </p:txBody>
      </p:sp>
      <p:cxnSp>
        <p:nvCxnSpPr>
          <p:cNvPr id="32" name="Straight Connector 31">
            <a:extLst>
              <a:ext uri="{FF2B5EF4-FFF2-40B4-BE49-F238E27FC236}">
                <a16:creationId xmlns:a16="http://schemas.microsoft.com/office/drawing/2014/main" id="{841A2B63-9BB6-4AD5-A26E-0DF81D1E04A2}"/>
              </a:ext>
            </a:extLst>
          </p:cNvPr>
          <p:cNvCxnSpPr/>
          <p:nvPr/>
        </p:nvCxnSpPr>
        <p:spPr>
          <a:xfrm>
            <a:off x="5420418" y="2344121"/>
            <a:ext cx="0" cy="457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5C95283-219F-4B87-8747-77CC73AA2E3B}"/>
              </a:ext>
            </a:extLst>
          </p:cNvPr>
          <p:cNvCxnSpPr>
            <a:cxnSpLocks/>
          </p:cNvCxnSpPr>
          <p:nvPr/>
        </p:nvCxnSpPr>
        <p:spPr>
          <a:xfrm>
            <a:off x="5420418" y="2473580"/>
            <a:ext cx="5827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77B6C3A-4B35-495F-9559-19BF327A7F56}"/>
              </a:ext>
            </a:extLst>
          </p:cNvPr>
          <p:cNvSpPr/>
          <p:nvPr/>
        </p:nvSpPr>
        <p:spPr>
          <a:xfrm>
            <a:off x="5999963" y="2242884"/>
            <a:ext cx="1012963" cy="692726"/>
          </a:xfrm>
          <a:prstGeom prst="rect">
            <a:avLst/>
          </a:prstGeom>
          <a:solidFill>
            <a:srgbClr val="004A96"/>
          </a:solidFill>
          <a:ln>
            <a:solidFill>
              <a:srgbClr val="004A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Granulation</a:t>
            </a:r>
          </a:p>
          <a:p>
            <a:pPr algn="ctr"/>
            <a:r>
              <a:rPr lang="en-US" sz="1200" dirty="0"/>
              <a:t>Blending</a:t>
            </a:r>
          </a:p>
        </p:txBody>
      </p:sp>
      <p:cxnSp>
        <p:nvCxnSpPr>
          <p:cNvPr id="36" name="Straight Arrow Connector 35">
            <a:extLst>
              <a:ext uri="{FF2B5EF4-FFF2-40B4-BE49-F238E27FC236}">
                <a16:creationId xmlns:a16="http://schemas.microsoft.com/office/drawing/2014/main" id="{F7C62BFD-80FC-48FB-A072-BFAE572FD23F}"/>
              </a:ext>
            </a:extLst>
          </p:cNvPr>
          <p:cNvCxnSpPr/>
          <p:nvPr/>
        </p:nvCxnSpPr>
        <p:spPr>
          <a:xfrm flipV="1">
            <a:off x="6374698" y="2935610"/>
            <a:ext cx="0" cy="664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Callout: Line 36">
            <a:extLst>
              <a:ext uri="{FF2B5EF4-FFF2-40B4-BE49-F238E27FC236}">
                <a16:creationId xmlns:a16="http://schemas.microsoft.com/office/drawing/2014/main" id="{7FF75A38-D9DD-470D-96F1-EA12D39A7C6B}"/>
              </a:ext>
            </a:extLst>
          </p:cNvPr>
          <p:cNvSpPr/>
          <p:nvPr/>
        </p:nvSpPr>
        <p:spPr>
          <a:xfrm>
            <a:off x="6580928" y="3102487"/>
            <a:ext cx="576141" cy="336057"/>
          </a:xfrm>
          <a:prstGeom prst="borderCallout1">
            <a:avLst>
              <a:gd name="adj1" fmla="val 39012"/>
              <a:gd name="adj2" fmla="val 110"/>
              <a:gd name="adj3" fmla="val 40133"/>
              <a:gd name="adj4" fmla="val -73790"/>
            </a:avLst>
          </a:prstGeom>
          <a:solidFill>
            <a:srgbClr val="00793A"/>
          </a:solidFill>
          <a:ln>
            <a:solidFill>
              <a:srgbClr val="007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Spec</a:t>
            </a:r>
          </a:p>
        </p:txBody>
      </p:sp>
      <p:sp>
        <p:nvSpPr>
          <p:cNvPr id="38" name="TextBox 37">
            <a:extLst>
              <a:ext uri="{FF2B5EF4-FFF2-40B4-BE49-F238E27FC236}">
                <a16:creationId xmlns:a16="http://schemas.microsoft.com/office/drawing/2014/main" id="{C8B7251E-D459-4E32-9D0B-A1792A0F0D9A}"/>
              </a:ext>
            </a:extLst>
          </p:cNvPr>
          <p:cNvSpPr txBox="1"/>
          <p:nvPr/>
        </p:nvSpPr>
        <p:spPr>
          <a:xfrm>
            <a:off x="6128638" y="3679869"/>
            <a:ext cx="1480719" cy="261610"/>
          </a:xfrm>
          <a:prstGeom prst="rect">
            <a:avLst/>
          </a:prstGeom>
          <a:noFill/>
        </p:spPr>
        <p:txBody>
          <a:bodyPr wrap="square" rtlCol="0">
            <a:spAutoFit/>
          </a:bodyPr>
          <a:lstStyle/>
          <a:p>
            <a:r>
              <a:rPr lang="en-US" sz="1100" dirty="0"/>
              <a:t>Cross contamination</a:t>
            </a:r>
          </a:p>
        </p:txBody>
      </p:sp>
      <p:sp>
        <p:nvSpPr>
          <p:cNvPr id="39" name="TextBox 38">
            <a:extLst>
              <a:ext uri="{FF2B5EF4-FFF2-40B4-BE49-F238E27FC236}">
                <a16:creationId xmlns:a16="http://schemas.microsoft.com/office/drawing/2014/main" id="{96D0D30E-A890-42C4-A9D3-AA79803E616F}"/>
              </a:ext>
            </a:extLst>
          </p:cNvPr>
          <p:cNvSpPr txBox="1"/>
          <p:nvPr/>
        </p:nvSpPr>
        <p:spPr>
          <a:xfrm>
            <a:off x="6128637" y="1843722"/>
            <a:ext cx="1028431" cy="307777"/>
          </a:xfrm>
          <a:prstGeom prst="rect">
            <a:avLst/>
          </a:prstGeom>
          <a:noFill/>
        </p:spPr>
        <p:txBody>
          <a:bodyPr wrap="square" rtlCol="0">
            <a:spAutoFit/>
          </a:bodyPr>
          <a:lstStyle/>
          <a:p>
            <a:r>
              <a:rPr lang="en-US" sz="1400" dirty="0"/>
              <a:t>~15 sites</a:t>
            </a:r>
          </a:p>
        </p:txBody>
      </p:sp>
      <p:sp>
        <p:nvSpPr>
          <p:cNvPr id="40" name="TextBox 39">
            <a:extLst>
              <a:ext uri="{FF2B5EF4-FFF2-40B4-BE49-F238E27FC236}">
                <a16:creationId xmlns:a16="http://schemas.microsoft.com/office/drawing/2014/main" id="{E196E6C0-9ECE-4089-9F16-797C06EF4866}"/>
              </a:ext>
            </a:extLst>
          </p:cNvPr>
          <p:cNvSpPr txBox="1"/>
          <p:nvPr/>
        </p:nvSpPr>
        <p:spPr>
          <a:xfrm>
            <a:off x="2104099" y="1026230"/>
            <a:ext cx="1028431" cy="307777"/>
          </a:xfrm>
          <a:prstGeom prst="rect">
            <a:avLst/>
          </a:prstGeom>
          <a:noFill/>
        </p:spPr>
        <p:txBody>
          <a:bodyPr wrap="square" rtlCol="0">
            <a:spAutoFit/>
          </a:bodyPr>
          <a:lstStyle/>
          <a:p>
            <a:r>
              <a:rPr lang="en-US" sz="1400" dirty="0"/>
              <a:t>~12 sites</a:t>
            </a:r>
          </a:p>
        </p:txBody>
      </p:sp>
      <p:cxnSp>
        <p:nvCxnSpPr>
          <p:cNvPr id="41" name="Straight Arrow Connector 40">
            <a:extLst>
              <a:ext uri="{FF2B5EF4-FFF2-40B4-BE49-F238E27FC236}">
                <a16:creationId xmlns:a16="http://schemas.microsoft.com/office/drawing/2014/main" id="{1F43E25F-8F24-4829-B824-4A83BDAB89C2}"/>
              </a:ext>
            </a:extLst>
          </p:cNvPr>
          <p:cNvCxnSpPr>
            <a:cxnSpLocks/>
          </p:cNvCxnSpPr>
          <p:nvPr/>
        </p:nvCxnSpPr>
        <p:spPr>
          <a:xfrm>
            <a:off x="7012926" y="2589247"/>
            <a:ext cx="5827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Callout: Line 41">
            <a:extLst>
              <a:ext uri="{FF2B5EF4-FFF2-40B4-BE49-F238E27FC236}">
                <a16:creationId xmlns:a16="http://schemas.microsoft.com/office/drawing/2014/main" id="{6FBE2998-A3A6-4DF7-92DE-662FA20223D2}"/>
              </a:ext>
            </a:extLst>
          </p:cNvPr>
          <p:cNvSpPr/>
          <p:nvPr/>
        </p:nvSpPr>
        <p:spPr>
          <a:xfrm>
            <a:off x="7118108" y="2058397"/>
            <a:ext cx="704375" cy="357214"/>
          </a:xfrm>
          <a:prstGeom prst="borderCallout1">
            <a:avLst>
              <a:gd name="adj1" fmla="val 100446"/>
              <a:gd name="adj2" fmla="val 26883"/>
              <a:gd name="adj3" fmla="val 188750"/>
              <a:gd name="adj4" fmla="val 27392"/>
            </a:avLst>
          </a:prstGeom>
          <a:solidFill>
            <a:srgbClr val="00793A"/>
          </a:solidFill>
          <a:ln>
            <a:solidFill>
              <a:srgbClr val="007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Spec</a:t>
            </a:r>
          </a:p>
        </p:txBody>
      </p:sp>
      <p:sp>
        <p:nvSpPr>
          <p:cNvPr id="43" name="TextBox 42">
            <a:extLst>
              <a:ext uri="{FF2B5EF4-FFF2-40B4-BE49-F238E27FC236}">
                <a16:creationId xmlns:a16="http://schemas.microsoft.com/office/drawing/2014/main" id="{78FD279A-8F4F-42C8-90A0-1C24DDFC2D46}"/>
              </a:ext>
            </a:extLst>
          </p:cNvPr>
          <p:cNvSpPr txBox="1"/>
          <p:nvPr/>
        </p:nvSpPr>
        <p:spPr>
          <a:xfrm>
            <a:off x="2865090" y="4351632"/>
            <a:ext cx="3035272" cy="1754326"/>
          </a:xfrm>
          <a:prstGeom prst="rect">
            <a:avLst/>
          </a:prstGeom>
          <a:noFill/>
        </p:spPr>
        <p:txBody>
          <a:bodyPr wrap="square" rtlCol="0">
            <a:spAutoFit/>
          </a:bodyPr>
          <a:lstStyle/>
          <a:p>
            <a:r>
              <a:rPr lang="en-US" sz="1200" b="1" dirty="0">
                <a:solidFill>
                  <a:srgbClr val="004A96"/>
                </a:solidFill>
              </a:rPr>
              <a:t>Key</a:t>
            </a:r>
          </a:p>
          <a:p>
            <a:r>
              <a:rPr lang="en-US" sz="1200" i="1" dirty="0"/>
              <a:t>Spec</a:t>
            </a:r>
            <a:r>
              <a:rPr lang="en-US" sz="1200" dirty="0"/>
              <a:t> – Specifications</a:t>
            </a:r>
          </a:p>
          <a:p>
            <a:r>
              <a:rPr lang="en-US" sz="1200" i="1" dirty="0"/>
              <a:t>MOC</a:t>
            </a:r>
            <a:r>
              <a:rPr lang="en-US" sz="1200" dirty="0"/>
              <a:t> – Management of change process</a:t>
            </a:r>
          </a:p>
          <a:p>
            <a:r>
              <a:rPr lang="en-US" sz="1200" i="1" dirty="0" err="1"/>
              <a:t>Params</a:t>
            </a:r>
            <a:r>
              <a:rPr lang="en-US" sz="1200" dirty="0"/>
              <a:t> - Process control parameters</a:t>
            </a:r>
          </a:p>
          <a:p>
            <a:r>
              <a:rPr lang="en-US" sz="1200" i="1" dirty="0"/>
              <a:t>Analysis</a:t>
            </a:r>
            <a:r>
              <a:rPr lang="en-US" sz="1200" dirty="0"/>
              <a:t> – Detailed analytical fingerprint for checking effect of proposed changes</a:t>
            </a:r>
          </a:p>
          <a:p>
            <a:r>
              <a:rPr lang="en-US" sz="1200" i="1" dirty="0"/>
              <a:t>Listing</a:t>
            </a:r>
            <a:r>
              <a:rPr lang="en-US" sz="1200" dirty="0"/>
              <a:t> – Inclusion on authorities positive list</a:t>
            </a:r>
          </a:p>
          <a:p>
            <a:r>
              <a:rPr lang="en-US" sz="1200" i="1" dirty="0"/>
              <a:t>SOP</a:t>
            </a:r>
            <a:r>
              <a:rPr lang="en-US" sz="1200" dirty="0"/>
              <a:t> – Standard operating procedure</a:t>
            </a:r>
          </a:p>
        </p:txBody>
      </p:sp>
      <p:graphicFrame>
        <p:nvGraphicFramePr>
          <p:cNvPr id="44" name="Table 43">
            <a:extLst>
              <a:ext uri="{FF2B5EF4-FFF2-40B4-BE49-F238E27FC236}">
                <a16:creationId xmlns:a16="http://schemas.microsoft.com/office/drawing/2014/main" id="{109BC6B7-E4DD-45DB-B373-DE7C9A300ED4}"/>
              </a:ext>
            </a:extLst>
          </p:cNvPr>
          <p:cNvGraphicFramePr>
            <a:graphicFrameLocks noGrp="1"/>
          </p:cNvGraphicFramePr>
          <p:nvPr>
            <p:extLst>
              <p:ext uri="{D42A27DB-BD31-4B8C-83A1-F6EECF244321}">
                <p14:modId xmlns:p14="http://schemas.microsoft.com/office/powerpoint/2010/main" val="3315334090"/>
              </p:ext>
            </p:extLst>
          </p:nvPr>
        </p:nvGraphicFramePr>
        <p:xfrm>
          <a:off x="5943929" y="4173259"/>
          <a:ext cx="2989803" cy="2225040"/>
        </p:xfrm>
        <a:graphic>
          <a:graphicData uri="http://schemas.openxmlformats.org/drawingml/2006/table">
            <a:tbl>
              <a:tblPr firstRow="1" bandRow="1">
                <a:tableStyleId>{5C22544A-7EE6-4342-B048-85BDC9FD1C3A}</a:tableStyleId>
              </a:tblPr>
              <a:tblGrid>
                <a:gridCol w="2989803">
                  <a:extLst>
                    <a:ext uri="{9D8B030D-6E8A-4147-A177-3AD203B41FA5}">
                      <a16:colId xmlns:a16="http://schemas.microsoft.com/office/drawing/2014/main" val="3625983982"/>
                    </a:ext>
                  </a:extLst>
                </a:gridCol>
              </a:tblGrid>
              <a:tr h="370840">
                <a:tc>
                  <a:txBody>
                    <a:bodyPr/>
                    <a:lstStyle/>
                    <a:p>
                      <a:r>
                        <a:rPr lang="en-US" dirty="0">
                          <a:solidFill>
                            <a:srgbClr val="004A96"/>
                          </a:solidFill>
                        </a:rPr>
                        <a:t>Common Processes</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2323954"/>
                  </a:ext>
                </a:extLst>
              </a:tr>
              <a:tr h="370840">
                <a:tc>
                  <a:txBody>
                    <a:bodyPr/>
                    <a:lstStyle/>
                    <a:p>
                      <a:r>
                        <a:rPr lang="en-US" dirty="0"/>
                        <a:t>Quality Management system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0618161"/>
                  </a:ext>
                </a:extLst>
              </a:tr>
              <a:tr h="370840">
                <a:tc>
                  <a:txBody>
                    <a:bodyPr/>
                    <a:lstStyle/>
                    <a:p>
                      <a:r>
                        <a:rPr lang="en-US" dirty="0"/>
                        <a:t>Management awareness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8582234"/>
                  </a:ext>
                </a:extLst>
              </a:tr>
              <a:tr h="370840">
                <a:tc>
                  <a:txBody>
                    <a:bodyPr/>
                    <a:lstStyle/>
                    <a:p>
                      <a:r>
                        <a:rPr lang="en-US" dirty="0"/>
                        <a:t>Training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1065710"/>
                  </a:ext>
                </a:extLst>
              </a:tr>
              <a:tr h="370840">
                <a:tc>
                  <a:txBody>
                    <a:bodyPr/>
                    <a:lstStyle/>
                    <a:p>
                      <a:r>
                        <a:rPr lang="en-US" dirty="0"/>
                        <a:t>Audits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5230560"/>
                  </a:ext>
                </a:extLst>
              </a:tr>
              <a:tr h="370840">
                <a:tc>
                  <a:txBody>
                    <a:bodyPr/>
                    <a:lstStyle/>
                    <a:p>
                      <a:r>
                        <a:rPr lang="en-US" dirty="0"/>
                        <a:t>HACCP (for blending)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8192304"/>
                  </a:ext>
                </a:extLst>
              </a:tr>
            </a:tbl>
          </a:graphicData>
        </a:graphic>
      </p:graphicFrame>
      <p:sp>
        <p:nvSpPr>
          <p:cNvPr id="46" name="Footer Placeholder 45">
            <a:extLst>
              <a:ext uri="{FF2B5EF4-FFF2-40B4-BE49-F238E27FC236}">
                <a16:creationId xmlns:a16="http://schemas.microsoft.com/office/drawing/2014/main" id="{287280B2-D4B7-4B15-BA4D-C253BDDDB544}"/>
              </a:ext>
            </a:extLst>
          </p:cNvPr>
          <p:cNvSpPr>
            <a:spLocks noGrp="1"/>
          </p:cNvSpPr>
          <p:nvPr>
            <p:ph type="ftr" sz="quarter" idx="3"/>
          </p:nvPr>
        </p:nvSpPr>
        <p:spPr/>
        <p:txBody>
          <a:bodyPr/>
          <a:lstStyle/>
          <a:p>
            <a:r>
              <a:rPr lang="de-DE"/>
              <a:t>2019 International Polyolefins Conference</a:t>
            </a:r>
            <a:endParaRPr lang="de-DE" dirty="0"/>
          </a:p>
        </p:txBody>
      </p:sp>
    </p:spTree>
    <p:extLst>
      <p:ext uri="{BB962C8B-B14F-4D97-AF65-F5344CB8AC3E}">
        <p14:creationId xmlns:p14="http://schemas.microsoft.com/office/powerpoint/2010/main" val="2556444786"/>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05768099"/>
              </p:ext>
            </p:extLst>
          </p:nvPr>
        </p:nvGraphicFramePr>
        <p:xfrm>
          <a:off x="190500" y="2000409"/>
          <a:ext cx="5067300" cy="3362334"/>
        </p:xfrm>
        <a:graphic>
          <a:graphicData uri="http://schemas.openxmlformats.org/drawingml/2006/table">
            <a:tbl>
              <a:tblPr/>
              <a:tblGrid>
                <a:gridCol w="2019300">
                  <a:extLst>
                    <a:ext uri="{9D8B030D-6E8A-4147-A177-3AD203B41FA5}">
                      <a16:colId xmlns:a16="http://schemas.microsoft.com/office/drawing/2014/main" val="1404086031"/>
                    </a:ext>
                  </a:extLst>
                </a:gridCol>
                <a:gridCol w="914400">
                  <a:extLst>
                    <a:ext uri="{9D8B030D-6E8A-4147-A177-3AD203B41FA5}">
                      <a16:colId xmlns:a16="http://schemas.microsoft.com/office/drawing/2014/main" val="3467502641"/>
                    </a:ext>
                  </a:extLst>
                </a:gridCol>
                <a:gridCol w="457200">
                  <a:extLst>
                    <a:ext uri="{9D8B030D-6E8A-4147-A177-3AD203B41FA5}">
                      <a16:colId xmlns:a16="http://schemas.microsoft.com/office/drawing/2014/main" val="3594080265"/>
                    </a:ext>
                  </a:extLst>
                </a:gridCol>
                <a:gridCol w="279400">
                  <a:extLst>
                    <a:ext uri="{9D8B030D-6E8A-4147-A177-3AD203B41FA5}">
                      <a16:colId xmlns:a16="http://schemas.microsoft.com/office/drawing/2014/main" val="2485188283"/>
                    </a:ext>
                  </a:extLst>
                </a:gridCol>
                <a:gridCol w="279400">
                  <a:extLst>
                    <a:ext uri="{9D8B030D-6E8A-4147-A177-3AD203B41FA5}">
                      <a16:colId xmlns:a16="http://schemas.microsoft.com/office/drawing/2014/main" val="2596629084"/>
                    </a:ext>
                  </a:extLst>
                </a:gridCol>
                <a:gridCol w="279400">
                  <a:extLst>
                    <a:ext uri="{9D8B030D-6E8A-4147-A177-3AD203B41FA5}">
                      <a16:colId xmlns:a16="http://schemas.microsoft.com/office/drawing/2014/main" val="291219696"/>
                    </a:ext>
                  </a:extLst>
                </a:gridCol>
                <a:gridCol w="279400">
                  <a:extLst>
                    <a:ext uri="{9D8B030D-6E8A-4147-A177-3AD203B41FA5}">
                      <a16:colId xmlns:a16="http://schemas.microsoft.com/office/drawing/2014/main" val="2487275745"/>
                    </a:ext>
                  </a:extLst>
                </a:gridCol>
                <a:gridCol w="279400">
                  <a:extLst>
                    <a:ext uri="{9D8B030D-6E8A-4147-A177-3AD203B41FA5}">
                      <a16:colId xmlns:a16="http://schemas.microsoft.com/office/drawing/2014/main" val="4258875271"/>
                    </a:ext>
                  </a:extLst>
                </a:gridCol>
                <a:gridCol w="279400">
                  <a:extLst>
                    <a:ext uri="{9D8B030D-6E8A-4147-A177-3AD203B41FA5}">
                      <a16:colId xmlns:a16="http://schemas.microsoft.com/office/drawing/2014/main" val="2786331845"/>
                    </a:ext>
                  </a:extLst>
                </a:gridCol>
              </a:tblGrid>
              <a:tr h="1715200">
                <a:tc>
                  <a:txBody>
                    <a:bodyPr/>
                    <a:lstStyle/>
                    <a:p>
                      <a:pPr algn="l" fontAlgn="ctr"/>
                      <a:r>
                        <a:rPr lang="en-US" sz="1000" b="1" i="1" u="none" strike="noStrike" dirty="0">
                          <a:effectLst/>
                          <a:latin typeface="Arial" panose="020B0604020202020204" pitchFamily="34" charset="0"/>
                        </a:rPr>
                        <a:t>Numbers in cells represent the maximum cross contamination </a:t>
                      </a:r>
                      <a:br>
                        <a:rPr lang="en-US" sz="1000" b="1" i="1" u="none" strike="noStrike" dirty="0">
                          <a:effectLst/>
                          <a:latin typeface="Arial" panose="020B0604020202020204" pitchFamily="34" charset="0"/>
                        </a:rPr>
                      </a:br>
                      <a:r>
                        <a:rPr lang="en-US" sz="1000" b="1" i="1" u="none" strike="noStrike" dirty="0">
                          <a:effectLst/>
                          <a:latin typeface="Arial" panose="020B0604020202020204" pitchFamily="34" charset="0"/>
                        </a:rPr>
                        <a:t>level in ppm of the substance in column A into the substance in </a:t>
                      </a:r>
                      <a:br>
                        <a:rPr lang="en-US" sz="1000" b="1" i="1" u="none" strike="noStrike" dirty="0">
                          <a:effectLst/>
                          <a:latin typeface="Arial" panose="020B0604020202020204" pitchFamily="34" charset="0"/>
                        </a:rPr>
                      </a:br>
                      <a:r>
                        <a:rPr lang="en-US" sz="1000" b="1" i="1" u="none" strike="noStrike" dirty="0">
                          <a:effectLst/>
                          <a:latin typeface="Arial" panose="020B0604020202020204" pitchFamily="34" charset="0"/>
                        </a:rPr>
                        <a:t>Row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effectLst/>
                          <a:latin typeface="Arial" panose="020B0604020202020204" pitchFamily="34" charset="0"/>
                        </a:rPr>
                        <a:t>Max Concentration </a:t>
                      </a:r>
                      <a:br>
                        <a:rPr lang="en-US" sz="900" b="1" i="0" u="none" strike="noStrike" dirty="0">
                          <a:effectLst/>
                          <a:latin typeface="Arial" panose="020B0604020202020204" pitchFamily="34" charset="0"/>
                        </a:rPr>
                      </a:br>
                      <a:r>
                        <a:rPr lang="en-US" sz="900" b="1" i="0" u="none" strike="noStrike" dirty="0">
                          <a:effectLst/>
                          <a:latin typeface="Arial" panose="020B0604020202020204" pitchFamily="34" charset="0"/>
                        </a:rPr>
                        <a:t>in plastic</a:t>
                      </a:r>
                      <a:br>
                        <a:rPr lang="en-US" sz="900" b="1" i="0" u="none" strike="noStrike" dirty="0">
                          <a:effectLst/>
                          <a:latin typeface="Arial" panose="020B0604020202020204" pitchFamily="34" charset="0"/>
                        </a:rPr>
                      </a:br>
                      <a:r>
                        <a:rPr lang="en-US" sz="900" b="1" i="0" u="none" strike="noStrike" dirty="0">
                          <a:effectLst/>
                          <a:latin typeface="Arial" panose="020B0604020202020204" pitchFamily="34" charset="0"/>
                        </a:rPr>
                        <a:t>(ppm), 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4A96">
                        <a:alpha val="20000"/>
                      </a:srgbClr>
                    </a:solidFill>
                  </a:tcPr>
                </a:tc>
                <a:tc>
                  <a:txBody>
                    <a:bodyPr/>
                    <a:lstStyle/>
                    <a:p>
                      <a:pPr algn="l" fontAlgn="ctr"/>
                      <a:r>
                        <a:rPr lang="en-US" sz="900" b="1" i="0" u="none" strike="noStrike" dirty="0">
                          <a:effectLst/>
                          <a:latin typeface="Arial" panose="020B0604020202020204" pitchFamily="34" charset="0"/>
                        </a:rPr>
                        <a:t>AO </a:t>
                      </a:r>
                      <a:r>
                        <a:rPr lang="en-US" sz="900" b="1" i="0" u="none" strike="noStrike" dirty="0" err="1">
                          <a:effectLst/>
                          <a:latin typeface="Arial" panose="020B0604020202020204" pitchFamily="34" charset="0"/>
                        </a:rPr>
                        <a:t>AcidNeut</a:t>
                      </a:r>
                      <a:r>
                        <a:rPr lang="en-US" sz="900" b="1" i="0" u="none" strike="noStrike" dirty="0">
                          <a:effectLst/>
                          <a:latin typeface="Arial" panose="020B0604020202020204" pitchFamily="34" charset="0"/>
                        </a:rPr>
                        <a:t> blend</a:t>
                      </a:r>
                    </a:p>
                  </a:txBody>
                  <a:tcPr marL="0" marR="0" marT="0" marB="9144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900" b="1" i="0" u="none" strike="noStrike" dirty="0">
                          <a:effectLst/>
                          <a:latin typeface="Arial" panose="020B0604020202020204" pitchFamily="34" charset="0"/>
                        </a:rPr>
                        <a:t>AO Blend 1</a:t>
                      </a:r>
                    </a:p>
                  </a:txBody>
                  <a:tcPr marL="0" marR="0" marT="0" marB="9144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900" b="1" i="0" u="none" strike="noStrike" dirty="0">
                          <a:effectLst/>
                          <a:latin typeface="Arial" panose="020B0604020202020204" pitchFamily="34" charset="0"/>
                        </a:rPr>
                        <a:t>AO UVA blend</a:t>
                      </a:r>
                    </a:p>
                  </a:txBody>
                  <a:tcPr marL="0" marR="0" marT="0" marB="9144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900" b="1" i="0" u="none" strike="noStrike" dirty="0">
                          <a:effectLst/>
                          <a:latin typeface="Arial" panose="020B0604020202020204" pitchFamily="34" charset="0"/>
                        </a:rPr>
                        <a:t>AO Blend 3</a:t>
                      </a:r>
                    </a:p>
                  </a:txBody>
                  <a:tcPr marL="0" marR="0" marT="0" marB="9144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900" b="1" i="0" u="none" strike="noStrike" dirty="0">
                          <a:effectLst/>
                          <a:latin typeface="Arial" panose="020B0604020202020204" pitchFamily="34" charset="0"/>
                        </a:rPr>
                        <a:t>AO Blend 2</a:t>
                      </a:r>
                    </a:p>
                  </a:txBody>
                  <a:tcPr marL="0" marR="0" marT="0" marB="9144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900" b="1" i="0" u="none" strike="noStrike" dirty="0">
                          <a:effectLst/>
                          <a:latin typeface="Arial" panose="020B0604020202020204" pitchFamily="34" charset="0"/>
                        </a:rPr>
                        <a:t>AO-Hals blend 1</a:t>
                      </a:r>
                    </a:p>
                  </a:txBody>
                  <a:tcPr marL="0" marR="0" marT="0" marB="9144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900" b="1" i="0" u="none" strike="noStrike" dirty="0">
                          <a:effectLst/>
                          <a:latin typeface="Arial" panose="020B0604020202020204" pitchFamily="34" charset="0"/>
                        </a:rPr>
                        <a:t>HALS1</a:t>
                      </a:r>
                    </a:p>
                  </a:txBody>
                  <a:tcPr marL="0" marR="0" marT="0" marB="9144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124676453"/>
                  </a:ext>
                </a:extLst>
              </a:tr>
              <a:tr h="298296">
                <a:tc>
                  <a:txBody>
                    <a:bodyPr/>
                    <a:lstStyle/>
                    <a:p>
                      <a:pPr algn="r" fontAlgn="ctr"/>
                      <a:r>
                        <a:rPr lang="en-US" sz="1000" b="1" i="0" u="none" strike="noStrike" dirty="0">
                          <a:effectLst/>
                          <a:latin typeface="Arial" panose="020B0604020202020204" pitchFamily="34" charset="0"/>
                        </a:rPr>
                        <a:t>Max conc. for sensitive appl.(</a:t>
                      </a:r>
                      <a:r>
                        <a:rPr lang="en-US" sz="1000" b="1" i="0" u="none" strike="noStrike" dirty="0" err="1">
                          <a:effectLst/>
                          <a:latin typeface="Arial" panose="020B0604020202020204" pitchFamily="34" charset="0"/>
                        </a:rPr>
                        <a:t>wt</a:t>
                      </a:r>
                      <a:r>
                        <a:rPr lang="en-US" sz="1000" b="1"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1"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4A96">
                        <a:alpha val="20000"/>
                      </a:srgbClr>
                    </a:solidFill>
                  </a:tcPr>
                </a:tc>
                <a:tc>
                  <a:txBody>
                    <a:bodyPr/>
                    <a:lstStyle/>
                    <a:p>
                      <a:pPr algn="ctr" fontAlgn="ctr"/>
                      <a:r>
                        <a:rPr lang="en-US" sz="800" b="0" i="0" u="none" strike="noStrike">
                          <a:effectLst/>
                          <a:latin typeface="Arial" panose="020B0604020202020204" pitchFamily="34" charset="0"/>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chemeClr val="bg1">
                        <a:lumMod val="95000"/>
                      </a:schemeClr>
                    </a:solidFill>
                  </a:tcPr>
                </a:tc>
                <a:tc>
                  <a:txBody>
                    <a:bodyPr/>
                    <a:lstStyle/>
                    <a:p>
                      <a:pPr algn="ctr" fontAlgn="ctr"/>
                      <a:r>
                        <a:rPr lang="en-US" sz="800" b="0" i="0" u="none" strike="noStrike">
                          <a:effectLst/>
                          <a:latin typeface="Arial" panose="020B0604020202020204" pitchFamily="34" charset="0"/>
                        </a:rPr>
                        <a:t>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chemeClr val="bg1">
                        <a:lumMod val="95000"/>
                      </a:schemeClr>
                    </a:solidFill>
                  </a:tcPr>
                </a:tc>
                <a:tc>
                  <a:txBody>
                    <a:bodyPr/>
                    <a:lstStyle/>
                    <a:p>
                      <a:pPr algn="ctr" fontAlgn="ctr"/>
                      <a:r>
                        <a:rPr lang="en-US" sz="800" b="0" i="0" u="none" strike="noStrike">
                          <a:effectLst/>
                          <a:latin typeface="Arial" panose="020B0604020202020204" pitchFamily="34" charset="0"/>
                        </a:rPr>
                        <a:t>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chemeClr val="bg1">
                        <a:lumMod val="95000"/>
                      </a:schemeClr>
                    </a:solidFill>
                  </a:tcPr>
                </a:tc>
                <a:tc>
                  <a:txBody>
                    <a:bodyPr/>
                    <a:lstStyle/>
                    <a:p>
                      <a:pPr algn="ctr" fontAlgn="ctr"/>
                      <a:r>
                        <a:rPr lang="en-US" sz="800" b="0" i="0" u="none" strike="noStrike">
                          <a:effectLst/>
                          <a:latin typeface="Arial" panose="020B0604020202020204" pitchFamily="34" charset="0"/>
                        </a:rPr>
                        <a:t>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chemeClr val="bg1">
                        <a:lumMod val="95000"/>
                      </a:schemeClr>
                    </a:solidFill>
                  </a:tcPr>
                </a:tc>
                <a:tc>
                  <a:txBody>
                    <a:bodyPr/>
                    <a:lstStyle/>
                    <a:p>
                      <a:pPr algn="ctr" fontAlgn="ctr"/>
                      <a:r>
                        <a:rPr lang="en-US" sz="800" b="0" i="0" u="none" strike="noStrike">
                          <a:effectLst/>
                          <a:latin typeface="Arial" panose="020B0604020202020204" pitchFamily="34" charset="0"/>
                        </a:rPr>
                        <a:t>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chemeClr val="bg1">
                        <a:lumMod val="95000"/>
                      </a:schemeClr>
                    </a:solidFill>
                  </a:tcPr>
                </a:tc>
                <a:tc>
                  <a:txBody>
                    <a:bodyPr/>
                    <a:lstStyle/>
                    <a:p>
                      <a:pPr algn="ctr" fontAlgn="ctr"/>
                      <a:r>
                        <a:rPr lang="en-US" sz="800" b="0" i="0" u="none" strike="noStrike">
                          <a:effectLst/>
                          <a:latin typeface="Arial" panose="020B0604020202020204" pitchFamily="34" charset="0"/>
                        </a:rPr>
                        <a:t>0.33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chemeClr val="bg1">
                        <a:lumMod val="95000"/>
                      </a:schemeClr>
                    </a:solidFill>
                  </a:tcPr>
                </a:tc>
                <a:tc>
                  <a:txBody>
                    <a:bodyPr/>
                    <a:lstStyle/>
                    <a:p>
                      <a:pPr algn="ctr" fontAlgn="ctr"/>
                      <a:r>
                        <a:rPr lang="en-US" sz="800" b="0" i="0" u="none" strike="noStrike" dirty="0">
                          <a:effectLst/>
                          <a:latin typeface="Arial" panose="020B0604020202020204" pitchFamily="34" charset="0"/>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265990996"/>
                  </a:ext>
                </a:extLst>
              </a:tr>
              <a:tr h="191762">
                <a:tc>
                  <a:txBody>
                    <a:bodyPr/>
                    <a:lstStyle/>
                    <a:p>
                      <a:pPr algn="l" fontAlgn="t"/>
                      <a:r>
                        <a:rPr lang="en-US" sz="1000" b="0" i="0" u="none" strike="noStrike" dirty="0">
                          <a:effectLst/>
                          <a:latin typeface="Arial" panose="020B0604020202020204" pitchFamily="34" charset="0"/>
                        </a:rPr>
                        <a:t>HALS1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Arial" panose="020B0604020202020204" pitchFamily="34" charset="0"/>
                        </a:rPr>
                        <a:t>0.65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A96">
                        <a:alpha val="20000"/>
                      </a:srgbClr>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800"/>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FF2000"/>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FF2000"/>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FF3F00"/>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FF3F00"/>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FF5100"/>
                    </a:solidFill>
                  </a:tcPr>
                </a:tc>
                <a:tc>
                  <a:txBody>
                    <a:bodyPr/>
                    <a:lstStyle/>
                    <a:p>
                      <a:pPr algn="ctr" fontAlgn="b"/>
                      <a:r>
                        <a:rPr lang="en-US" sz="700" b="0" i="0" u="none" strike="noStrike">
                          <a:effectLst/>
                          <a:latin typeface="Arial" panose="020B0604020202020204" pitchFamily="34" charset="0"/>
                        </a:rPr>
                        <a:t>NA</a:t>
                      </a:r>
                    </a:p>
                  </a:txBody>
                  <a:tcPr marL="0" marR="0" marT="0" marB="0" anchor="b">
                    <a:lnL>
                      <a:noFill/>
                    </a:lnL>
                    <a:lnR>
                      <a:noFill/>
                    </a:lnR>
                    <a:lnT>
                      <a:noFill/>
                    </a:lnT>
                    <a:lnB>
                      <a:noFill/>
                    </a:lnB>
                  </a:tcPr>
                </a:tc>
                <a:extLst>
                  <a:ext uri="{0D108BD9-81ED-4DB2-BD59-A6C34878D82A}">
                    <a16:rowId xmlns:a16="http://schemas.microsoft.com/office/drawing/2014/main" val="1649714682"/>
                  </a:ext>
                </a:extLst>
              </a:tr>
              <a:tr h="191762">
                <a:tc>
                  <a:txBody>
                    <a:bodyPr/>
                    <a:lstStyle/>
                    <a:p>
                      <a:pPr algn="l" fontAlgn="t"/>
                      <a:r>
                        <a:rPr lang="en-US" sz="1000" b="0" i="0" u="none" strike="noStrike" dirty="0">
                          <a:effectLst/>
                          <a:latin typeface="Arial" panose="020B0604020202020204" pitchFamily="34" charset="0"/>
                        </a:rPr>
                        <a:t>AO-Hals blend 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Arial" panose="020B0604020202020204" pitchFamily="34" charset="0"/>
                        </a:rPr>
                        <a:t>0.66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A96">
                        <a:alpha val="20000"/>
                      </a:srgbClr>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900"/>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FF2200"/>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FF2200"/>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FF4100"/>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FF4100"/>
                    </a:solidFill>
                  </a:tcPr>
                </a:tc>
                <a:tc>
                  <a:txBody>
                    <a:bodyPr/>
                    <a:lstStyle/>
                    <a:p>
                      <a:pPr algn="ctr" fontAlgn="b"/>
                      <a:r>
                        <a:rPr lang="en-US" sz="700" b="0" i="0" u="none" strike="noStrike">
                          <a:effectLst/>
                          <a:latin typeface="Arial" panose="020B0604020202020204" pitchFamily="34" charset="0"/>
                        </a:rPr>
                        <a:t>NA</a:t>
                      </a:r>
                    </a:p>
                  </a:txBody>
                  <a:tcPr marL="0" marR="0" marT="0" marB="0" anchor="b">
                    <a:lnL>
                      <a:noFill/>
                    </a:lnL>
                    <a:lnR>
                      <a:noFill/>
                    </a:lnR>
                    <a:lnT>
                      <a:noFill/>
                    </a:lnT>
                    <a:lnB>
                      <a:noFill/>
                    </a:lnB>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00B050"/>
                    </a:solidFill>
                  </a:tcPr>
                </a:tc>
                <a:extLst>
                  <a:ext uri="{0D108BD9-81ED-4DB2-BD59-A6C34878D82A}">
                    <a16:rowId xmlns:a16="http://schemas.microsoft.com/office/drawing/2014/main" val="1148705721"/>
                  </a:ext>
                </a:extLst>
              </a:tr>
              <a:tr h="191762">
                <a:tc>
                  <a:txBody>
                    <a:bodyPr/>
                    <a:lstStyle/>
                    <a:p>
                      <a:pPr algn="l" fontAlgn="t"/>
                      <a:r>
                        <a:rPr lang="en-US" sz="1000" b="0" i="0" u="none" strike="noStrike" dirty="0">
                          <a:effectLst/>
                          <a:latin typeface="Arial" panose="020B0604020202020204" pitchFamily="34" charset="0"/>
                        </a:rPr>
                        <a:t>AO UVA blend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Arial" panose="020B0604020202020204" pitchFamily="34" charset="0"/>
                        </a:rPr>
                        <a:t>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A96">
                        <a:alpha val="20000"/>
                      </a:srgbClr>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9400"/>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F5FC03"/>
                    </a:solidFill>
                  </a:tcPr>
                </a:tc>
                <a:tc>
                  <a:txBody>
                    <a:bodyPr/>
                    <a:lstStyle/>
                    <a:p>
                      <a:pPr algn="ctr" fontAlgn="b"/>
                      <a:r>
                        <a:rPr lang="en-US" sz="700" b="0" i="0" u="none" strike="noStrike">
                          <a:effectLst/>
                          <a:latin typeface="Arial" panose="020B0604020202020204" pitchFamily="34" charset="0"/>
                        </a:rPr>
                        <a:t>NA</a:t>
                      </a:r>
                    </a:p>
                  </a:txBody>
                  <a:tcPr marL="0" marR="0" marT="0" marB="0" anchor="b">
                    <a:lnL>
                      <a:noFill/>
                    </a:lnL>
                    <a:lnR>
                      <a:noFill/>
                    </a:lnR>
                    <a:lnT>
                      <a:noFill/>
                    </a:lnT>
                    <a:lnB>
                      <a:noFill/>
                    </a:lnB>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70D32C"/>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70D32C"/>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21BB45"/>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00B050"/>
                    </a:solidFill>
                  </a:tcPr>
                </a:tc>
                <a:extLst>
                  <a:ext uri="{0D108BD9-81ED-4DB2-BD59-A6C34878D82A}">
                    <a16:rowId xmlns:a16="http://schemas.microsoft.com/office/drawing/2014/main" val="3162391826"/>
                  </a:ext>
                </a:extLst>
              </a:tr>
              <a:tr h="191762">
                <a:tc>
                  <a:txBody>
                    <a:bodyPr/>
                    <a:lstStyle/>
                    <a:p>
                      <a:pPr algn="l" fontAlgn="t"/>
                      <a:r>
                        <a:rPr lang="en-US" sz="1000" b="0" i="0" u="none" strike="noStrike" dirty="0">
                          <a:effectLst/>
                          <a:latin typeface="Arial" panose="020B0604020202020204" pitchFamily="34" charset="0"/>
                        </a:rPr>
                        <a:t>AO Blend 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Arial" panose="020B0604020202020204" pitchFamily="34" charset="0"/>
                        </a:rPr>
                        <a:t>529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A96">
                        <a:alpha val="20000"/>
                      </a:srgbClr>
                    </a:solidFill>
                  </a:tcPr>
                </a:tc>
                <a:tc>
                  <a:txBody>
                    <a:bodyPr/>
                    <a:lstStyle/>
                    <a:p>
                      <a:pPr algn="ctr" fontAlgn="b"/>
                      <a:r>
                        <a:rPr lang="en-US" sz="700" b="0" i="0" u="none" strike="noStrike">
                          <a:effectLst/>
                          <a:latin typeface="Arial" panose="020B0604020202020204" pitchFamily="34" charset="0"/>
                        </a:rPr>
                        <a:t>1000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r>
                        <a:rPr lang="en-US" sz="700" b="0" i="0" u="none" strike="noStrike">
                          <a:effectLst/>
                          <a:latin typeface="Arial" panose="020B0604020202020204" pitchFamily="34" charset="0"/>
                        </a:rPr>
                        <a:t>NA</a:t>
                      </a:r>
                    </a:p>
                  </a:txBody>
                  <a:tcPr marL="0" marR="0" marT="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00B050"/>
                    </a:solidFill>
                  </a:tcPr>
                </a:tc>
                <a:extLst>
                  <a:ext uri="{0D108BD9-81ED-4DB2-BD59-A6C34878D82A}">
                    <a16:rowId xmlns:a16="http://schemas.microsoft.com/office/drawing/2014/main" val="2199628461"/>
                  </a:ext>
                </a:extLst>
              </a:tr>
              <a:tr h="191762">
                <a:tc>
                  <a:txBody>
                    <a:bodyPr/>
                    <a:lstStyle/>
                    <a:p>
                      <a:pPr algn="l" fontAlgn="t"/>
                      <a:r>
                        <a:rPr lang="en-US" sz="1000" b="0" i="0" u="none" strike="noStrike" dirty="0">
                          <a:effectLst/>
                          <a:latin typeface="Arial" panose="020B0604020202020204" pitchFamily="34" charset="0"/>
                        </a:rPr>
                        <a:t>AO Blend 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Arial" panose="020B0604020202020204" pitchFamily="34" charset="0"/>
                        </a:rPr>
                        <a:t>698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A96">
                        <a:alpha val="20000"/>
                      </a:srgbClr>
                    </a:solidFill>
                  </a:tcPr>
                </a:tc>
                <a:tc>
                  <a:txBody>
                    <a:bodyPr/>
                    <a:lstStyle/>
                    <a:p>
                      <a:pPr algn="ctr" fontAlgn="b"/>
                      <a:r>
                        <a:rPr lang="en-US" sz="700" b="0" i="0" u="none" strike="noStrike">
                          <a:effectLst/>
                          <a:latin typeface="Arial" panose="020B0604020202020204" pitchFamily="34" charset="0"/>
                        </a:rPr>
                        <a:t>1000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r>
                        <a:rPr lang="en-US" sz="700" b="0" i="0" u="none" strike="noStrike">
                          <a:effectLst/>
                          <a:latin typeface="Arial" panose="020B0604020202020204" pitchFamily="34" charset="0"/>
                        </a:rPr>
                        <a:t>NA</a:t>
                      </a:r>
                    </a:p>
                  </a:txBody>
                  <a:tcPr marL="0" marR="0" marT="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00B050"/>
                    </a:solidFill>
                  </a:tcPr>
                </a:tc>
                <a:extLst>
                  <a:ext uri="{0D108BD9-81ED-4DB2-BD59-A6C34878D82A}">
                    <a16:rowId xmlns:a16="http://schemas.microsoft.com/office/drawing/2014/main" val="4017568382"/>
                  </a:ext>
                </a:extLst>
              </a:tr>
              <a:tr h="191762">
                <a:tc>
                  <a:txBody>
                    <a:bodyPr/>
                    <a:lstStyle/>
                    <a:p>
                      <a:pPr algn="l" fontAlgn="ctr"/>
                      <a:r>
                        <a:rPr lang="en-US" sz="1000" b="0" i="0" u="none" strike="noStrike">
                          <a:effectLst/>
                          <a:latin typeface="Arial" panose="020B0604020202020204" pitchFamily="34" charset="0"/>
                        </a:rPr>
                        <a:t>AO AcidNeut blend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Arial" panose="020B0604020202020204" pitchFamily="34" charset="0"/>
                        </a:rPr>
                        <a:t>2717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A96">
                        <a:alpha val="20000"/>
                      </a:srgbClr>
                    </a:solidFill>
                  </a:tcPr>
                </a:tc>
                <a:tc>
                  <a:txBody>
                    <a:bodyPr/>
                    <a:lstStyle/>
                    <a:p>
                      <a:pPr algn="ctr" fontAlgn="b"/>
                      <a:r>
                        <a:rPr lang="en-US" sz="700" b="0" i="0" u="none" strike="noStrike">
                          <a:effectLst/>
                          <a:latin typeface="Arial" panose="020B0604020202020204" pitchFamily="34" charset="0"/>
                        </a:rPr>
                        <a:t>NA</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00B050"/>
                    </a:solidFill>
                  </a:tcPr>
                </a:tc>
                <a:extLst>
                  <a:ext uri="{0D108BD9-81ED-4DB2-BD59-A6C34878D82A}">
                    <a16:rowId xmlns:a16="http://schemas.microsoft.com/office/drawing/2014/main" val="1397819373"/>
                  </a:ext>
                </a:extLst>
              </a:tr>
              <a:tr h="191762">
                <a:tc>
                  <a:txBody>
                    <a:bodyPr/>
                    <a:lstStyle/>
                    <a:p>
                      <a:pPr algn="l" fontAlgn="t"/>
                      <a:r>
                        <a:rPr lang="en-US" sz="1000" b="0" i="0" u="none" strike="noStrike">
                          <a:effectLst/>
                          <a:latin typeface="Arial" panose="020B0604020202020204" pitchFamily="34" charset="0"/>
                        </a:rPr>
                        <a:t>AO Blend 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effectLst/>
                          <a:latin typeface="Arial" panose="020B0604020202020204" pitchFamily="34" charset="0"/>
                        </a:rPr>
                        <a:t>3618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A96">
                        <a:alpha val="20000"/>
                      </a:srgbClr>
                    </a:solidFill>
                  </a:tcPr>
                </a:tc>
                <a:tc>
                  <a:txBody>
                    <a:bodyPr/>
                    <a:lstStyle/>
                    <a:p>
                      <a:pPr algn="ctr" fontAlgn="b"/>
                      <a:r>
                        <a:rPr lang="en-US" sz="700" b="0" i="0" u="none" strike="noStrike">
                          <a:effectLst/>
                          <a:latin typeface="Arial" panose="020B0604020202020204" pitchFamily="34" charset="0"/>
                        </a:rPr>
                        <a:t>1000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algn="ctr" fontAlgn="b"/>
                      <a:r>
                        <a:rPr lang="en-US" sz="700" b="0" i="0" u="none" strike="noStrike">
                          <a:effectLst/>
                          <a:latin typeface="Arial" panose="020B0604020202020204" pitchFamily="34" charset="0"/>
                        </a:rPr>
                        <a:t>NA</a:t>
                      </a:r>
                    </a:p>
                  </a:txBody>
                  <a:tcPr marL="0" marR="0" marT="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r>
                        <a:rPr lang="en-US" sz="700" b="0" i="0" u="none" strike="noStrike">
                          <a:effectLst/>
                          <a:latin typeface="Arial" panose="020B0604020202020204" pitchFamily="34" charset="0"/>
                        </a:rPr>
                        <a:t>1000</a:t>
                      </a:r>
                    </a:p>
                  </a:txBody>
                  <a:tcPr marL="0" marR="0" marT="0" marB="0" anchor="b">
                    <a:lnL>
                      <a:noFill/>
                    </a:lnL>
                    <a:lnR>
                      <a:noFill/>
                    </a:lnR>
                    <a:lnT>
                      <a:noFill/>
                    </a:lnT>
                    <a:lnB>
                      <a:noFill/>
                    </a:lnB>
                    <a:solidFill>
                      <a:srgbClr val="00B050"/>
                    </a:solidFill>
                  </a:tcPr>
                </a:tc>
                <a:tc>
                  <a:txBody>
                    <a:bodyPr/>
                    <a:lstStyle/>
                    <a:p>
                      <a:pPr algn="ctr"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solidFill>
                      <a:srgbClr val="00B050"/>
                    </a:solidFill>
                  </a:tcPr>
                </a:tc>
                <a:extLst>
                  <a:ext uri="{0D108BD9-81ED-4DB2-BD59-A6C34878D82A}">
                    <a16:rowId xmlns:a16="http://schemas.microsoft.com/office/drawing/2014/main" val="765538961"/>
                  </a:ext>
                </a:extLst>
              </a:tr>
            </a:tbl>
          </a:graphicData>
        </a:graphic>
      </p:graphicFrame>
      <p:sp>
        <p:nvSpPr>
          <p:cNvPr id="11" name="Title 10">
            <a:extLst>
              <a:ext uri="{FF2B5EF4-FFF2-40B4-BE49-F238E27FC236}">
                <a16:creationId xmlns:a16="http://schemas.microsoft.com/office/drawing/2014/main" id="{F2584A4C-8BF7-42A4-A559-51CF65BADBB1}"/>
              </a:ext>
            </a:extLst>
          </p:cNvPr>
          <p:cNvSpPr>
            <a:spLocks noGrp="1"/>
          </p:cNvSpPr>
          <p:nvPr>
            <p:ph type="title"/>
          </p:nvPr>
        </p:nvSpPr>
        <p:spPr/>
        <p:txBody>
          <a:bodyPr/>
          <a:lstStyle/>
          <a:p>
            <a:r>
              <a:rPr lang="en-US" dirty="0"/>
              <a:t>Specifications for Cross Contamination in blending facilities</a:t>
            </a:r>
          </a:p>
        </p:txBody>
      </p:sp>
      <p:sp>
        <p:nvSpPr>
          <p:cNvPr id="3" name="Slide Number Placeholder 2"/>
          <p:cNvSpPr>
            <a:spLocks noGrp="1"/>
          </p:cNvSpPr>
          <p:nvPr>
            <p:ph type="sldNum" sz="quarter" idx="4"/>
          </p:nvPr>
        </p:nvSpPr>
        <p:spPr/>
        <p:txBody>
          <a:bodyPr/>
          <a:lstStyle/>
          <a:p>
            <a:fld id="{12FE22CE-1BD0-4AE6-9B91-6BAC889C4140}" type="slidenum">
              <a:rPr lang="en-US" smtClean="0"/>
              <a:t>11</a:t>
            </a:fld>
            <a:endParaRPr lang="en-US"/>
          </a:p>
        </p:txBody>
      </p:sp>
      <mc:AlternateContent xmlns:mc="http://schemas.openxmlformats.org/markup-compatibility/2006" xmlns:p14="http://schemas.microsoft.com/office/powerpoint/2010/main">
        <mc:Choice Requires="p14">
          <p:contentPart p14:bwMode="auto" r:id="rId3">
            <p14:nvContentPartPr>
              <p14:cNvPr id="30" name="Ink 29"/>
              <p14:cNvContentPartPr/>
              <p14:nvPr/>
            </p14:nvContentPartPr>
            <p14:xfrm>
              <a:off x="7038855" y="2867025"/>
              <a:ext cx="10080" cy="360"/>
            </p14:xfrm>
          </p:contentPart>
        </mc:Choice>
        <mc:Fallback xmlns="">
          <p:pic>
            <p:nvPicPr>
              <p:cNvPr id="30" name="Ink 29"/>
              <p:cNvPicPr/>
              <p:nvPr/>
            </p:nvPicPr>
            <p:blipFill>
              <a:blip r:embed="rId14"/>
              <a:stretch>
                <a:fillRect/>
              </a:stretch>
            </p:blipFill>
            <p:spPr>
              <a:xfrm>
                <a:off x="7029855" y="2858025"/>
                <a:ext cx="27720" cy="18000"/>
              </a:xfrm>
              <a:prstGeom prst="rect">
                <a:avLst/>
              </a:prstGeom>
            </p:spPr>
          </p:pic>
        </mc:Fallback>
      </mc:AlternateContent>
      <p:sp>
        <p:nvSpPr>
          <p:cNvPr id="31" name="TextBox 30"/>
          <p:cNvSpPr txBox="1"/>
          <p:nvPr/>
        </p:nvSpPr>
        <p:spPr>
          <a:xfrm>
            <a:off x="685800" y="1295400"/>
            <a:ext cx="2377935" cy="646331"/>
          </a:xfrm>
          <a:prstGeom prst="rect">
            <a:avLst/>
          </a:prstGeom>
          <a:noFill/>
        </p:spPr>
        <p:txBody>
          <a:bodyPr wrap="square" rtlCol="0">
            <a:spAutoFit/>
          </a:bodyPr>
          <a:lstStyle/>
          <a:p>
            <a:r>
              <a:rPr lang="en-US" b="1" dirty="0"/>
              <a:t>Four Zones </a:t>
            </a:r>
          </a:p>
          <a:p>
            <a:r>
              <a:rPr lang="en-US" i="1" dirty="0"/>
              <a:t>and marginal areas</a:t>
            </a:r>
          </a:p>
        </p:txBody>
      </p:sp>
      <p:sp>
        <p:nvSpPr>
          <p:cNvPr id="32" name="TextBox 31"/>
          <p:cNvSpPr txBox="1"/>
          <p:nvPr/>
        </p:nvSpPr>
        <p:spPr>
          <a:xfrm>
            <a:off x="5867400" y="1562100"/>
            <a:ext cx="2286000" cy="381000"/>
          </a:xfrm>
          <a:prstGeom prst="rect">
            <a:avLst/>
          </a:prstGeom>
          <a:noFill/>
        </p:spPr>
        <p:txBody>
          <a:bodyPr wrap="square" rtlCol="0">
            <a:spAutoFit/>
          </a:bodyPr>
          <a:lstStyle/>
          <a:p>
            <a:r>
              <a:rPr lang="en-US" dirty="0">
                <a:solidFill>
                  <a:srgbClr val="004A96"/>
                </a:solidFill>
                <a:latin typeface="Arial" panose="020B0604020202020204" pitchFamily="34" charset="0"/>
                <a:cs typeface="Arial" panose="020B0604020202020204" pitchFamily="34" charset="0"/>
              </a:rPr>
              <a:t>Zone 1</a:t>
            </a:r>
          </a:p>
        </p:txBody>
      </p:sp>
      <p:sp>
        <p:nvSpPr>
          <p:cNvPr id="33" name="TextBox 32"/>
          <p:cNvSpPr txBox="1"/>
          <p:nvPr/>
        </p:nvSpPr>
        <p:spPr>
          <a:xfrm>
            <a:off x="5867400" y="2616442"/>
            <a:ext cx="2286000" cy="381000"/>
          </a:xfrm>
          <a:prstGeom prst="rect">
            <a:avLst/>
          </a:prstGeom>
          <a:noFill/>
        </p:spPr>
        <p:txBody>
          <a:bodyPr wrap="square" rtlCol="0">
            <a:spAutoFit/>
          </a:bodyPr>
          <a:lstStyle/>
          <a:p>
            <a:r>
              <a:rPr lang="en-US" b="1" dirty="0">
                <a:solidFill>
                  <a:srgbClr val="C50022"/>
                </a:solidFill>
                <a:latin typeface="Arial" panose="020B0604020202020204" pitchFamily="34" charset="0"/>
                <a:cs typeface="Arial" panose="020B0604020202020204" pitchFamily="34" charset="0"/>
              </a:rPr>
              <a:t>Zone 2</a:t>
            </a:r>
          </a:p>
        </p:txBody>
      </p:sp>
      <p:sp>
        <p:nvSpPr>
          <p:cNvPr id="34" name="TextBox 33"/>
          <p:cNvSpPr txBox="1"/>
          <p:nvPr/>
        </p:nvSpPr>
        <p:spPr>
          <a:xfrm>
            <a:off x="5867400" y="3665552"/>
            <a:ext cx="2286000" cy="381000"/>
          </a:xfrm>
          <a:prstGeom prst="rect">
            <a:avLst/>
          </a:prstGeom>
          <a:noFill/>
        </p:spPr>
        <p:txBody>
          <a:bodyPr wrap="square" rtlCol="0">
            <a:spAutoFit/>
          </a:bodyPr>
          <a:lstStyle/>
          <a:p>
            <a:r>
              <a:rPr lang="en-US" dirty="0">
                <a:solidFill>
                  <a:srgbClr val="004A96"/>
                </a:solidFill>
                <a:latin typeface="Arial" panose="020B0604020202020204" pitchFamily="34" charset="0"/>
                <a:cs typeface="Arial" panose="020B0604020202020204" pitchFamily="34" charset="0"/>
              </a:rPr>
              <a:t>Zone 3</a:t>
            </a:r>
          </a:p>
        </p:txBody>
      </p:sp>
      <p:sp>
        <p:nvSpPr>
          <p:cNvPr id="35" name="TextBox 34"/>
          <p:cNvSpPr txBox="1"/>
          <p:nvPr/>
        </p:nvSpPr>
        <p:spPr>
          <a:xfrm>
            <a:off x="5867400" y="4721245"/>
            <a:ext cx="2286000" cy="381000"/>
          </a:xfrm>
          <a:prstGeom prst="rect">
            <a:avLst/>
          </a:prstGeom>
          <a:noFill/>
        </p:spPr>
        <p:txBody>
          <a:bodyPr wrap="square" rtlCol="0">
            <a:spAutoFit/>
          </a:bodyPr>
          <a:lstStyle/>
          <a:p>
            <a:r>
              <a:rPr lang="en-US" dirty="0">
                <a:solidFill>
                  <a:srgbClr val="004A96"/>
                </a:solidFill>
                <a:latin typeface="Arial" panose="020B0604020202020204" pitchFamily="34" charset="0"/>
                <a:cs typeface="Arial" panose="020B0604020202020204" pitchFamily="34" charset="0"/>
              </a:rPr>
              <a:t>Zone 4</a:t>
            </a:r>
          </a:p>
        </p:txBody>
      </p:sp>
      <p:sp>
        <p:nvSpPr>
          <p:cNvPr id="36" name="TextBox 35"/>
          <p:cNvSpPr txBox="1"/>
          <p:nvPr/>
        </p:nvSpPr>
        <p:spPr>
          <a:xfrm>
            <a:off x="5867400" y="1896155"/>
            <a:ext cx="2743200"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Sensitive into sensitive</a:t>
            </a:r>
          </a:p>
        </p:txBody>
      </p:sp>
      <p:sp>
        <p:nvSpPr>
          <p:cNvPr id="37" name="TextBox 36"/>
          <p:cNvSpPr txBox="1"/>
          <p:nvPr/>
        </p:nvSpPr>
        <p:spPr>
          <a:xfrm>
            <a:off x="5867400" y="2915905"/>
            <a:ext cx="2743200"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Industrial into sensitive</a:t>
            </a:r>
          </a:p>
        </p:txBody>
      </p:sp>
      <p:sp>
        <p:nvSpPr>
          <p:cNvPr id="38" name="TextBox 37"/>
          <p:cNvSpPr txBox="1"/>
          <p:nvPr/>
        </p:nvSpPr>
        <p:spPr>
          <a:xfrm>
            <a:off x="5867400" y="3980562"/>
            <a:ext cx="2895600"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Industrial into Industrial</a:t>
            </a:r>
          </a:p>
        </p:txBody>
      </p:sp>
      <p:sp>
        <p:nvSpPr>
          <p:cNvPr id="39" name="TextBox 38"/>
          <p:cNvSpPr txBox="1"/>
          <p:nvPr/>
        </p:nvSpPr>
        <p:spPr>
          <a:xfrm>
            <a:off x="5867400" y="5038566"/>
            <a:ext cx="2895600"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Sensitive into Industrial</a:t>
            </a:r>
          </a:p>
        </p:txBody>
      </p:sp>
      <p:sp>
        <p:nvSpPr>
          <p:cNvPr id="41" name="&quot;Not Allowed&quot; Symbol 40"/>
          <p:cNvSpPr/>
          <p:nvPr/>
        </p:nvSpPr>
        <p:spPr>
          <a:xfrm>
            <a:off x="6957456" y="2478453"/>
            <a:ext cx="1295400" cy="1179722"/>
          </a:xfrm>
          <a:prstGeom prst="noSmoking">
            <a:avLst>
              <a:gd name="adj" fmla="val 7816"/>
            </a:avLst>
          </a:prstGeom>
          <a:solidFill>
            <a:srgbClr val="FF0000">
              <a:alpha val="5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3063735" y="3831409"/>
            <a:ext cx="2258637" cy="1332587"/>
            <a:chOff x="3023241" y="5201447"/>
            <a:chExt cx="2258637" cy="1332587"/>
          </a:xfrm>
        </p:grpSpPr>
        <p:sp>
          <p:nvSpPr>
            <p:cNvPr id="4" name="Oval 3"/>
            <p:cNvSpPr/>
            <p:nvPr/>
          </p:nvSpPr>
          <p:spPr>
            <a:xfrm>
              <a:off x="3023241" y="5201447"/>
              <a:ext cx="1849680" cy="667638"/>
            </a:xfrm>
            <a:prstGeom prst="ellipse">
              <a:avLst/>
            </a:prstGeom>
            <a:noFill/>
            <a:ln>
              <a:solidFill>
                <a:srgbClr val="5BB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79824" y="5287189"/>
              <a:ext cx="381000" cy="553998"/>
            </a:xfrm>
            <a:prstGeom prst="rect">
              <a:avLst/>
            </a:prstGeom>
            <a:noFill/>
          </p:spPr>
          <p:txBody>
            <a:bodyPr wrap="square" rtlCol="0">
              <a:spAutoFit/>
            </a:bodyPr>
            <a:lstStyle/>
            <a:p>
              <a:r>
                <a:rPr lang="en-US" sz="3000" dirty="0">
                  <a:solidFill>
                    <a:srgbClr val="5BBB61"/>
                  </a:solidFill>
                  <a:latin typeface="Arial" panose="020B0604020202020204" pitchFamily="34" charset="0"/>
                  <a:cs typeface="Arial" panose="020B0604020202020204" pitchFamily="34" charset="0"/>
                </a:rPr>
                <a:t>2</a:t>
              </a:r>
            </a:p>
          </p:txBody>
        </p:sp>
        <p:sp>
          <p:nvSpPr>
            <p:cNvPr id="29" name="TextBox 28"/>
            <p:cNvSpPr txBox="1"/>
            <p:nvPr/>
          </p:nvSpPr>
          <p:spPr>
            <a:xfrm>
              <a:off x="4900878" y="5371552"/>
              <a:ext cx="381000" cy="553998"/>
            </a:xfrm>
            <a:prstGeom prst="rect">
              <a:avLst/>
            </a:prstGeom>
            <a:noFill/>
          </p:spPr>
          <p:txBody>
            <a:bodyPr wrap="square" rtlCol="0">
              <a:spAutoFit/>
            </a:bodyPr>
            <a:lstStyle/>
            <a:p>
              <a:r>
                <a:rPr lang="en-US" sz="3000" dirty="0">
                  <a:solidFill>
                    <a:srgbClr val="FF0000"/>
                  </a:solidFill>
                  <a:latin typeface="Arial" panose="020B0604020202020204" pitchFamily="34" charset="0"/>
                  <a:cs typeface="Arial" panose="020B0604020202020204" pitchFamily="34" charset="0"/>
                </a:rPr>
                <a:t>3</a:t>
              </a:r>
            </a:p>
          </p:txBody>
        </p:sp>
        <p:sp>
          <p:nvSpPr>
            <p:cNvPr id="42" name="TextBox 41"/>
            <p:cNvSpPr txBox="1"/>
            <p:nvPr/>
          </p:nvSpPr>
          <p:spPr>
            <a:xfrm>
              <a:off x="4882293" y="5980036"/>
              <a:ext cx="381000" cy="553998"/>
            </a:xfrm>
            <a:prstGeom prst="rect">
              <a:avLst/>
            </a:prstGeom>
            <a:noFill/>
          </p:spPr>
          <p:txBody>
            <a:bodyPr wrap="square" rtlCol="0">
              <a:spAutoFit/>
            </a:bodyPr>
            <a:lstStyle/>
            <a:p>
              <a:r>
                <a:rPr lang="en-US" sz="3000" dirty="0">
                  <a:solidFill>
                    <a:srgbClr val="FF0000"/>
                  </a:solidFill>
                  <a:latin typeface="Arial" panose="020B0604020202020204" pitchFamily="34" charset="0"/>
                  <a:cs typeface="Arial" panose="020B0604020202020204" pitchFamily="34" charset="0"/>
                </a:rPr>
                <a:t>4</a:t>
              </a:r>
            </a:p>
          </p:txBody>
        </p:sp>
      </p:grpSp>
      <p:grpSp>
        <p:nvGrpSpPr>
          <p:cNvPr id="8" name="Group 7"/>
          <p:cNvGrpSpPr/>
          <p:nvPr/>
        </p:nvGrpSpPr>
        <p:grpSpPr>
          <a:xfrm>
            <a:off x="3066186" y="4530882"/>
            <a:ext cx="1889264" cy="865785"/>
            <a:chOff x="3063736" y="4572000"/>
            <a:chExt cx="1782360" cy="865785"/>
          </a:xfrm>
        </p:grpSpPr>
        <p:sp>
          <p:nvSpPr>
            <p:cNvPr id="7" name="Rounded Rectangle 6"/>
            <p:cNvSpPr/>
            <p:nvPr/>
          </p:nvSpPr>
          <p:spPr>
            <a:xfrm>
              <a:off x="3063736" y="4572000"/>
              <a:ext cx="1782360" cy="8657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764416" y="4691467"/>
              <a:ext cx="381000" cy="553998"/>
            </a:xfrm>
            <a:prstGeom prst="rect">
              <a:avLst/>
            </a:prstGeom>
            <a:noFill/>
          </p:spPr>
          <p:txBody>
            <a:bodyPr wrap="square" rtlCol="0">
              <a:spAutoFit/>
            </a:bodyPr>
            <a:lstStyle/>
            <a:p>
              <a:r>
                <a:rPr lang="en-US" sz="3000" dirty="0">
                  <a:solidFill>
                    <a:srgbClr val="FF0000"/>
                  </a:solidFill>
                  <a:latin typeface="Arial" panose="020B0604020202020204" pitchFamily="34" charset="0"/>
                  <a:cs typeface="Arial" panose="020B0604020202020204" pitchFamily="34" charset="0"/>
                </a:rPr>
                <a:t>1</a:t>
              </a:r>
            </a:p>
          </p:txBody>
        </p:sp>
      </p:grpSp>
      <p:sp>
        <p:nvSpPr>
          <p:cNvPr id="10" name="Oval 9"/>
          <p:cNvSpPr/>
          <p:nvPr/>
        </p:nvSpPr>
        <p:spPr>
          <a:xfrm>
            <a:off x="4903035" y="4114800"/>
            <a:ext cx="411705" cy="3274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903035" y="4380155"/>
            <a:ext cx="411705" cy="1105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E32E8F5B-677A-45EB-B193-8F8F45E3BD28}"/>
              </a:ext>
            </a:extLst>
          </p:cNvPr>
          <p:cNvSpPr>
            <a:spLocks noGrp="1"/>
          </p:cNvSpPr>
          <p:nvPr>
            <p:ph type="ftr" sz="quarter" idx="3"/>
          </p:nvPr>
        </p:nvSpPr>
        <p:spPr/>
        <p:txBody>
          <a:bodyPr/>
          <a:lstStyle/>
          <a:p>
            <a:r>
              <a:rPr lang="de-DE"/>
              <a:t>2019 International Polyolefins Conference</a:t>
            </a:r>
            <a:endParaRPr lang="de-DE" dirty="0"/>
          </a:p>
        </p:txBody>
      </p:sp>
    </p:spTree>
    <p:extLst>
      <p:ext uri="{BB962C8B-B14F-4D97-AF65-F5344CB8AC3E}">
        <p14:creationId xmlns:p14="http://schemas.microsoft.com/office/powerpoint/2010/main" val="241196847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23"/>
          <p:cNvSpPr>
            <a:spLocks noGrp="1"/>
          </p:cNvSpPr>
          <p:nvPr>
            <p:ph type="title"/>
          </p:nvPr>
        </p:nvSpPr>
        <p:spPr/>
        <p:txBody>
          <a:bodyPr anchor="t">
            <a:noAutofit/>
          </a:bodyPr>
          <a:lstStyle/>
          <a:p>
            <a:r>
              <a:rPr lang="en-US" dirty="0">
                <a:solidFill>
                  <a:schemeClr val="tx1"/>
                </a:solidFill>
              </a:rPr>
              <a:t>Risk Assessment Steps: guideline developed by Food Contact Additive Sector Group of </a:t>
            </a:r>
            <a:r>
              <a:rPr lang="en-US" dirty="0" err="1">
                <a:solidFill>
                  <a:schemeClr val="tx1"/>
                </a:solidFill>
              </a:rPr>
              <a:t>Cefic</a:t>
            </a:r>
            <a:endParaRPr lang="de-DE" dirty="0">
              <a:solidFill>
                <a:schemeClr val="tx1"/>
              </a:solidFill>
            </a:endParaRPr>
          </a:p>
        </p:txBody>
      </p:sp>
      <p:sp>
        <p:nvSpPr>
          <p:cNvPr id="4" name="Footer Placeholder 3">
            <a:extLst>
              <a:ext uri="{FF2B5EF4-FFF2-40B4-BE49-F238E27FC236}">
                <a16:creationId xmlns:a16="http://schemas.microsoft.com/office/drawing/2014/main" id="{84BCE83D-511F-4ECC-96D6-2ECAE8D898AC}"/>
              </a:ext>
            </a:extLst>
          </p:cNvPr>
          <p:cNvSpPr>
            <a:spLocks noGrp="1"/>
          </p:cNvSpPr>
          <p:nvPr>
            <p:ph type="ftr" sz="quarter" idx="3"/>
          </p:nvPr>
        </p:nvSpPr>
        <p:spPr/>
        <p:txBody>
          <a:bodyPr/>
          <a:lstStyle/>
          <a:p>
            <a:r>
              <a:rPr lang="en-US"/>
              <a:t>2019 International Polyolefins Conference</a:t>
            </a:r>
            <a:endParaRPr lang="en-US" dirty="0"/>
          </a:p>
        </p:txBody>
      </p:sp>
      <p:sp>
        <p:nvSpPr>
          <p:cNvPr id="6" name="Foliennummernplatzhalter 5">
            <a:extLst>
              <a:ext uri="{FF2B5EF4-FFF2-40B4-BE49-F238E27FC236}">
                <a16:creationId xmlns:a16="http://schemas.microsoft.com/office/drawing/2014/main" id="{1DA88816-A8C5-4D2C-B267-C9E820B755C5}"/>
              </a:ext>
            </a:extLst>
          </p:cNvPr>
          <p:cNvSpPr>
            <a:spLocks noGrp="1"/>
          </p:cNvSpPr>
          <p:nvPr>
            <p:ph type="sldNum" sz="quarter" idx="4"/>
          </p:nvPr>
        </p:nvSpPr>
        <p:spPr/>
        <p:txBody>
          <a:bodyPr/>
          <a:lstStyle/>
          <a:p>
            <a:fld id="{82EA1D04-CA53-4DE3-84A8-2B63E41036C9}" type="slidenum">
              <a:rPr lang="de-DE" smtClean="0"/>
              <a:pPr/>
              <a:t>12</a:t>
            </a:fld>
            <a:endParaRPr lang="de-DE" dirty="0"/>
          </a:p>
        </p:txBody>
      </p:sp>
      <p:sp>
        <p:nvSpPr>
          <p:cNvPr id="96" name="Text Placeholder 3">
            <a:extLst>
              <a:ext uri="{FF2B5EF4-FFF2-40B4-BE49-F238E27FC236}">
                <a16:creationId xmlns:a16="http://schemas.microsoft.com/office/drawing/2014/main" id="{C24CAD1A-5CD7-4478-9CB9-0C61FEEE962B}"/>
              </a:ext>
            </a:extLst>
          </p:cNvPr>
          <p:cNvSpPr txBox="1">
            <a:spLocks/>
          </p:cNvSpPr>
          <p:nvPr/>
        </p:nvSpPr>
        <p:spPr>
          <a:xfrm>
            <a:off x="163751" y="1684461"/>
            <a:ext cx="7515262" cy="3327940"/>
          </a:xfrm>
          <a:prstGeom prst="rect">
            <a:avLst/>
          </a:prstGeom>
        </p:spPr>
        <p:txBody>
          <a:bodyPr vert="horz" lIns="0" tIns="0" rIns="0" bIns="0" rtlCol="0">
            <a:noAutofit/>
          </a:bodyPr>
          <a:lstStyle>
            <a:lvl1pPr marL="342900" indent="-342900" algn="l" defTabSz="914400" rtl="0" eaLnBrk="1" latinLnBrk="0" hangingPunct="1">
              <a:lnSpc>
                <a:spcPct val="110000"/>
              </a:lnSpc>
              <a:spcBef>
                <a:spcPts val="0"/>
              </a:spcBef>
              <a:spcAft>
                <a:spcPts val="0"/>
              </a:spcAft>
              <a:buClr>
                <a:schemeClr val="accent1"/>
              </a:buClr>
              <a:buFont typeface="Wingdings" panose="05000000000000000000" pitchFamily="2" charset="2"/>
              <a:buChar char="n"/>
              <a:defRPr lang="de-DE" sz="2000" b="0" i="0" kern="1200" smtClean="0">
                <a:solidFill>
                  <a:schemeClr val="tx1"/>
                </a:solidFill>
                <a:latin typeface="Arial"/>
                <a:ea typeface="+mn-ea"/>
                <a:cs typeface="+mn-cs"/>
              </a:defRPr>
            </a:lvl1pPr>
            <a:lvl2pPr marL="719138" indent="-361950" algn="l" defTabSz="914400" rtl="0" eaLnBrk="1" latinLnBrk="0" hangingPunct="1">
              <a:lnSpc>
                <a:spcPct val="110000"/>
              </a:lnSpc>
              <a:spcBef>
                <a:spcPts val="600"/>
              </a:spcBef>
              <a:spcAft>
                <a:spcPts val="0"/>
              </a:spcAft>
              <a:buClr>
                <a:schemeClr val="accent1"/>
              </a:buClr>
              <a:buFont typeface="Wingdings 3" panose="05040102010807070707" pitchFamily="18" charset="2"/>
              <a:buChar char=""/>
              <a:defRPr lang="de-DE" sz="2000" b="0" i="0" kern="1200" smtClean="0">
                <a:solidFill>
                  <a:schemeClr val="tx1"/>
                </a:solidFill>
                <a:latin typeface="Arial"/>
                <a:ea typeface="+mn-ea"/>
                <a:cs typeface="+mn-cs"/>
              </a:defRPr>
            </a:lvl2pPr>
            <a:lvl3pPr marL="1074738" indent="-355600" algn="l" defTabSz="914400" rtl="0" eaLnBrk="1" latinLnBrk="0" hangingPunct="1">
              <a:lnSpc>
                <a:spcPct val="110000"/>
              </a:lnSpc>
              <a:spcBef>
                <a:spcPts val="300"/>
              </a:spcBef>
              <a:spcAft>
                <a:spcPts val="0"/>
              </a:spcAft>
              <a:buClr>
                <a:schemeClr val="accent1"/>
              </a:buClr>
              <a:buFont typeface="Arial" panose="020B0604020202020204" pitchFamily="34" charset="0"/>
              <a:buChar char="●"/>
              <a:tabLst/>
              <a:defRPr lang="de-DE" sz="2000" b="0" i="0" kern="1200" smtClean="0">
                <a:solidFill>
                  <a:schemeClr val="tx1"/>
                </a:solidFill>
                <a:latin typeface="Arial"/>
                <a:ea typeface="+mn-ea"/>
                <a:cs typeface="+mn-cs"/>
              </a:defRPr>
            </a:lvl3pPr>
            <a:lvl4pPr marL="1436688" indent="-361950" algn="l" defTabSz="914400" rtl="0" eaLnBrk="1" latinLnBrk="0" hangingPunct="1">
              <a:lnSpc>
                <a:spcPct val="110000"/>
              </a:lnSpc>
              <a:spcBef>
                <a:spcPts val="0"/>
              </a:spcBef>
              <a:spcAft>
                <a:spcPct val="50000"/>
              </a:spcAft>
              <a:buClr>
                <a:schemeClr val="accent1"/>
              </a:buClr>
              <a:buFont typeface="Arial" panose="020B0604020202020204" pitchFamily="34" charset="0"/>
              <a:buChar char="−"/>
              <a:defRPr lang="de-DE" sz="2000" b="0" i="0" kern="1200" smtClean="0">
                <a:solidFill>
                  <a:schemeClr val="tx1"/>
                </a:solidFill>
                <a:latin typeface="Arial"/>
                <a:ea typeface="+mn-ea"/>
                <a:cs typeface="+mn-cs"/>
              </a:defRPr>
            </a:lvl4pPr>
            <a:lvl5pPr marL="2057400" indent="-228600" algn="l" defTabSz="914400" rtl="0" eaLnBrk="1" latinLnBrk="0" hangingPunct="1">
              <a:lnSpc>
                <a:spcPct val="95000"/>
              </a:lnSpc>
              <a:spcBef>
                <a:spcPts val="0"/>
              </a:spcBef>
              <a:spcAft>
                <a:spcPct val="50000"/>
              </a:spcAft>
              <a:buClr>
                <a:schemeClr val="tx1"/>
              </a:buClr>
              <a:buFontTx/>
              <a:buChar char="–"/>
              <a:defRPr lang="de-DE" sz="2000" b="0" i="0" kern="1200" dirty="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5000"/>
              </a:lnSpc>
              <a:spcAft>
                <a:spcPts val="825"/>
              </a:spcAft>
              <a:buNone/>
            </a:pPr>
            <a:r>
              <a:rPr lang="en-US" b="1" dirty="0">
                <a:solidFill>
                  <a:srgbClr val="004A96"/>
                </a:solidFill>
              </a:rPr>
              <a:t>Risk Assessment of NIAS e.g. Impurities, byproducts</a:t>
            </a:r>
            <a:br>
              <a:rPr lang="en-US" b="1" dirty="0">
                <a:solidFill>
                  <a:srgbClr val="004A96"/>
                </a:solidFill>
              </a:rPr>
            </a:br>
            <a:r>
              <a:rPr lang="en-US" b="1" dirty="0">
                <a:solidFill>
                  <a:srgbClr val="004A96"/>
                </a:solidFill>
              </a:rPr>
              <a:t>Reaction- and Degradation Products</a:t>
            </a:r>
          </a:p>
          <a:p>
            <a:pPr>
              <a:spcAft>
                <a:spcPts val="450"/>
              </a:spcAft>
              <a:buFont typeface="Wingdings" panose="05000000000000000000" pitchFamily="2" charset="2"/>
              <a:buChar char="§"/>
            </a:pPr>
            <a:r>
              <a:rPr lang="en-US" b="1" dirty="0">
                <a:solidFill>
                  <a:srgbClr val="004A96"/>
                </a:solidFill>
              </a:rPr>
              <a:t>Migration</a:t>
            </a:r>
            <a:r>
              <a:rPr lang="en-US" dirty="0">
                <a:solidFill>
                  <a:schemeClr val="accent1"/>
                </a:solidFill>
              </a:rPr>
              <a:t> </a:t>
            </a:r>
            <a:r>
              <a:rPr lang="en-US" dirty="0"/>
              <a:t>into food evaluation by tiered approach</a:t>
            </a:r>
            <a:br>
              <a:rPr lang="en-US" dirty="0"/>
            </a:br>
            <a:r>
              <a:rPr lang="en-US" dirty="0"/>
              <a:t>Worst case calculation, if not OK experimental testing needed</a:t>
            </a:r>
          </a:p>
          <a:p>
            <a:pPr>
              <a:spcAft>
                <a:spcPts val="450"/>
              </a:spcAft>
              <a:buFont typeface="Wingdings" panose="05000000000000000000" pitchFamily="2" charset="2"/>
              <a:buChar char="§"/>
            </a:pPr>
            <a:r>
              <a:rPr lang="en-US" b="1" dirty="0">
                <a:solidFill>
                  <a:srgbClr val="004A96"/>
                </a:solidFill>
              </a:rPr>
              <a:t>Toxicology</a:t>
            </a:r>
            <a:r>
              <a:rPr lang="en-US" dirty="0"/>
              <a:t>  assessment of migrants regarding CMR criteria and</a:t>
            </a:r>
          </a:p>
          <a:p>
            <a:pPr>
              <a:spcAft>
                <a:spcPts val="450"/>
              </a:spcAft>
              <a:buFont typeface="Wingdings" panose="05000000000000000000" pitchFamily="2" charset="2"/>
              <a:buChar char="§"/>
            </a:pPr>
            <a:r>
              <a:rPr lang="en-US" b="1" dirty="0">
                <a:solidFill>
                  <a:srgbClr val="004A96"/>
                </a:solidFill>
              </a:rPr>
              <a:t>Derive</a:t>
            </a:r>
            <a:r>
              <a:rPr lang="en-US" dirty="0"/>
              <a:t> where applicable Tolerable Daily Intake (TDI) threshold or determine Threshold of Toxicological Concern (TTC)</a:t>
            </a:r>
          </a:p>
          <a:p>
            <a:pPr>
              <a:spcAft>
                <a:spcPts val="450"/>
              </a:spcAft>
              <a:buFont typeface="Wingdings" panose="05000000000000000000" pitchFamily="2" charset="2"/>
              <a:buChar char="§"/>
            </a:pPr>
            <a:r>
              <a:rPr lang="en-US" b="1" dirty="0">
                <a:solidFill>
                  <a:srgbClr val="004A96"/>
                </a:solidFill>
              </a:rPr>
              <a:t>Verify</a:t>
            </a:r>
            <a:r>
              <a:rPr lang="en-US" dirty="0"/>
              <a:t> restrictions set by Authorities </a:t>
            </a:r>
          </a:p>
          <a:p>
            <a:pPr>
              <a:spcAft>
                <a:spcPts val="450"/>
              </a:spcAft>
              <a:buFont typeface="Wingdings" panose="05000000000000000000" pitchFamily="2" charset="2"/>
              <a:buChar char="§"/>
            </a:pPr>
            <a:r>
              <a:rPr lang="en-US" b="1" dirty="0">
                <a:solidFill>
                  <a:srgbClr val="004A96"/>
                </a:solidFill>
              </a:rPr>
              <a:t>Conclude</a:t>
            </a:r>
            <a:r>
              <a:rPr lang="en-US" dirty="0"/>
              <a:t> on tolerable migration into food</a:t>
            </a:r>
          </a:p>
          <a:p>
            <a:pPr>
              <a:spcAft>
                <a:spcPts val="450"/>
              </a:spcAft>
              <a:buFont typeface="Wingdings" panose="05000000000000000000" pitchFamily="2" charset="2"/>
              <a:buChar char="§"/>
            </a:pPr>
            <a:r>
              <a:rPr lang="en-US" b="1" dirty="0">
                <a:solidFill>
                  <a:srgbClr val="004A96"/>
                </a:solidFill>
              </a:rPr>
              <a:t>File</a:t>
            </a:r>
            <a:r>
              <a:rPr lang="en-US" dirty="0"/>
              <a:t> Risk Assessment as Supporting Document (SD)</a:t>
            </a:r>
          </a:p>
        </p:txBody>
      </p:sp>
      <p:sp>
        <p:nvSpPr>
          <p:cNvPr id="97" name="Foliennummernplatzhalter 3">
            <a:extLst>
              <a:ext uri="{FF2B5EF4-FFF2-40B4-BE49-F238E27FC236}">
                <a16:creationId xmlns:a16="http://schemas.microsoft.com/office/drawing/2014/main" id="{DE461611-EDA5-498D-8DEE-37DC1D518F91}"/>
              </a:ext>
            </a:extLst>
          </p:cNvPr>
          <p:cNvSpPr txBox="1">
            <a:spLocks/>
          </p:cNvSpPr>
          <p:nvPr/>
        </p:nvSpPr>
        <p:spPr>
          <a:xfrm>
            <a:off x="215900" y="5911604"/>
            <a:ext cx="2160281" cy="113415"/>
          </a:xfrm>
          <a:prstGeom prst="rect">
            <a:avLst/>
          </a:prstGeom>
        </p:spPr>
        <p:txBody>
          <a:bodyPr vert="horz" lIns="0" tIns="0" rIns="0" bIns="0" rtlCol="0" anchor="b"/>
          <a:lstStyle>
            <a:defPPr>
              <a:defRPr lang="de-DE"/>
            </a:defPPr>
            <a:lvl1pPr marL="0" algn="r" defTabSz="914400" rtl="0" eaLnBrk="1" latinLnBrk="0" hangingPunct="1">
              <a:lnSpc>
                <a:spcPct val="100000"/>
              </a:lnSpc>
              <a:spcBef>
                <a:spcPct val="110000"/>
              </a:spcBef>
              <a:spcAft>
                <a:spcPct val="110000"/>
              </a:spcAft>
              <a:defRPr sz="800" b="0" i="0" kern="1200">
                <a:solidFill>
                  <a:schemeClr val="tx1">
                    <a:tint val="75000"/>
                  </a:schemeClr>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75" dirty="0" err="1">
                <a:solidFill>
                  <a:schemeClr val="tx1">
                    <a:lumMod val="50000"/>
                    <a:lumOff val="50000"/>
                  </a:schemeClr>
                </a:solidFill>
              </a:rPr>
              <a:t>CMR</a:t>
            </a:r>
            <a:r>
              <a:rPr lang="en-US" sz="675" dirty="0">
                <a:solidFill>
                  <a:schemeClr val="tx1">
                    <a:lumMod val="50000"/>
                    <a:lumOff val="50000"/>
                  </a:schemeClr>
                </a:solidFill>
              </a:rPr>
              <a:t> = </a:t>
            </a:r>
            <a:r>
              <a:rPr lang="en-US" sz="675" dirty="0" err="1">
                <a:solidFill>
                  <a:schemeClr val="tx1">
                    <a:lumMod val="50000"/>
                    <a:lumOff val="50000"/>
                  </a:schemeClr>
                </a:solidFill>
              </a:rPr>
              <a:t>Cancerogenic</a:t>
            </a:r>
            <a:r>
              <a:rPr lang="en-US" sz="675" dirty="0">
                <a:solidFill>
                  <a:schemeClr val="tx1">
                    <a:lumMod val="50000"/>
                    <a:lumOff val="50000"/>
                  </a:schemeClr>
                </a:solidFill>
              </a:rPr>
              <a:t>, Mutagenic, </a:t>
            </a:r>
            <a:r>
              <a:rPr lang="en-US" sz="675" dirty="0" err="1">
                <a:solidFill>
                  <a:schemeClr val="tx1">
                    <a:lumMod val="50000"/>
                    <a:lumOff val="50000"/>
                  </a:schemeClr>
                </a:solidFill>
              </a:rPr>
              <a:t>Reprotoxic</a:t>
            </a:r>
            <a:endParaRPr lang="en-US" sz="675" dirty="0">
              <a:solidFill>
                <a:schemeClr val="tx1">
                  <a:lumMod val="50000"/>
                  <a:lumOff val="50000"/>
                </a:schemeClr>
              </a:solidFill>
            </a:endParaRPr>
          </a:p>
        </p:txBody>
      </p:sp>
      <p:grpSp>
        <p:nvGrpSpPr>
          <p:cNvPr id="2" name="Group 1"/>
          <p:cNvGrpSpPr/>
          <p:nvPr/>
        </p:nvGrpSpPr>
        <p:grpSpPr>
          <a:xfrm>
            <a:off x="7460180" y="1535879"/>
            <a:ext cx="1507006" cy="2983016"/>
            <a:chOff x="7298791" y="2099550"/>
            <a:chExt cx="1036516" cy="2051713"/>
          </a:xfrm>
        </p:grpSpPr>
        <p:sp>
          <p:nvSpPr>
            <p:cNvPr id="98" name="Oval 97">
              <a:extLst>
                <a:ext uri="{FF2B5EF4-FFF2-40B4-BE49-F238E27FC236}">
                  <a16:creationId xmlns:a16="http://schemas.microsoft.com/office/drawing/2014/main" id="{CB10A071-6243-492E-833F-C43D4A503A3B}"/>
                </a:ext>
              </a:extLst>
            </p:cNvPr>
            <p:cNvSpPr/>
            <p:nvPr/>
          </p:nvSpPr>
          <p:spPr>
            <a:xfrm>
              <a:off x="7298791" y="2099550"/>
              <a:ext cx="713563" cy="7135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6986" rtlCol="0" anchor="ctr"/>
            <a:lstStyle/>
            <a:p>
              <a:pPr algn="ctr"/>
              <a:r>
                <a:rPr lang="en-US" sz="3600" b="1" dirty="0"/>
                <a:t>R</a:t>
              </a:r>
            </a:p>
          </p:txBody>
        </p:sp>
        <p:sp>
          <p:nvSpPr>
            <p:cNvPr id="99" name="Oval 98">
              <a:extLst>
                <a:ext uri="{FF2B5EF4-FFF2-40B4-BE49-F238E27FC236}">
                  <a16:creationId xmlns:a16="http://schemas.microsoft.com/office/drawing/2014/main" id="{3D31C107-E2DE-469D-86ED-A7B5E16C5560}"/>
                </a:ext>
              </a:extLst>
            </p:cNvPr>
            <p:cNvSpPr/>
            <p:nvPr/>
          </p:nvSpPr>
          <p:spPr>
            <a:xfrm>
              <a:off x="7621744" y="2545600"/>
              <a:ext cx="713563" cy="713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6986" rtlCol="0" anchor="ctr"/>
            <a:lstStyle/>
            <a:p>
              <a:pPr algn="ctr"/>
              <a:r>
                <a:rPr lang="en-US" sz="3600" b="1" dirty="0"/>
                <a:t>I</a:t>
              </a:r>
            </a:p>
          </p:txBody>
        </p:sp>
        <p:sp>
          <p:nvSpPr>
            <p:cNvPr id="100" name="Oval 99">
              <a:extLst>
                <a:ext uri="{FF2B5EF4-FFF2-40B4-BE49-F238E27FC236}">
                  <a16:creationId xmlns:a16="http://schemas.microsoft.com/office/drawing/2014/main" id="{79354FD5-8A80-462E-B3BE-5FCEF442DB50}"/>
                </a:ext>
              </a:extLst>
            </p:cNvPr>
            <p:cNvSpPr/>
            <p:nvPr/>
          </p:nvSpPr>
          <p:spPr>
            <a:xfrm>
              <a:off x="7298791" y="2991650"/>
              <a:ext cx="713563" cy="7135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6986" rtlCol="0" anchor="ctr"/>
            <a:lstStyle/>
            <a:p>
              <a:pPr algn="ctr"/>
              <a:r>
                <a:rPr lang="en-US" sz="3600" b="1" dirty="0"/>
                <a:t>S</a:t>
              </a:r>
            </a:p>
          </p:txBody>
        </p:sp>
        <p:sp>
          <p:nvSpPr>
            <p:cNvPr id="101" name="Oval 100">
              <a:extLst>
                <a:ext uri="{FF2B5EF4-FFF2-40B4-BE49-F238E27FC236}">
                  <a16:creationId xmlns:a16="http://schemas.microsoft.com/office/drawing/2014/main" id="{78F8CA49-169B-4632-9CC7-C45DAACAD7F3}"/>
                </a:ext>
              </a:extLst>
            </p:cNvPr>
            <p:cNvSpPr/>
            <p:nvPr/>
          </p:nvSpPr>
          <p:spPr>
            <a:xfrm>
              <a:off x="7611681" y="3437700"/>
              <a:ext cx="713563" cy="7135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6986" rtlCol="0" anchor="ctr"/>
            <a:lstStyle/>
            <a:p>
              <a:pPr algn="ctr"/>
              <a:r>
                <a:rPr lang="en-US" sz="3600" b="1" dirty="0"/>
                <a:t>K</a:t>
              </a:r>
            </a:p>
          </p:txBody>
        </p:sp>
      </p:grpSp>
    </p:spTree>
    <p:extLst>
      <p:ext uri="{BB962C8B-B14F-4D97-AF65-F5344CB8AC3E}">
        <p14:creationId xmlns:p14="http://schemas.microsoft.com/office/powerpoint/2010/main" val="216454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Slide Number Placeholder 2"/>
          <p:cNvSpPr>
            <a:spLocks noGrp="1"/>
          </p:cNvSpPr>
          <p:nvPr>
            <p:ph type="sldNum" sz="quarter" idx="12"/>
          </p:nvPr>
        </p:nvSpPr>
        <p:spPr/>
        <p:txBody>
          <a:bodyPr/>
          <a:lstStyle/>
          <a:p>
            <a:fld id="{12FE22CE-1BD0-4AE6-9B91-6BAC889C4140}" type="slidenum">
              <a:rPr lang="en-US" smtClean="0"/>
              <a:t>13</a:t>
            </a:fld>
            <a:endParaRPr lang="en-US"/>
          </a:p>
        </p:txBody>
      </p:sp>
      <p:sp>
        <p:nvSpPr>
          <p:cNvPr id="14" name="Titel 23">
            <a:extLst>
              <a:ext uri="{FF2B5EF4-FFF2-40B4-BE49-F238E27FC236}">
                <a16:creationId xmlns:a16="http://schemas.microsoft.com/office/drawing/2014/main" id="{F48029FE-F3F2-4A6E-B630-7D412663985B}"/>
              </a:ext>
            </a:extLst>
          </p:cNvPr>
          <p:cNvSpPr txBox="1">
            <a:spLocks/>
          </p:cNvSpPr>
          <p:nvPr/>
        </p:nvSpPr>
        <p:spPr>
          <a:xfrm>
            <a:off x="163751" y="430442"/>
            <a:ext cx="8803435" cy="404294"/>
          </a:xfrm>
        </p:spPr>
        <p:txBody>
          <a:bodyPr anchor="t">
            <a:noAutofit/>
          </a:bodyPr>
          <a:lstStyle>
            <a:lvl1pPr algn="l" defTabSz="685891" rtl="0" eaLnBrk="1" latinLnBrk="0" hangingPunct="1">
              <a:lnSpc>
                <a:spcPct val="100000"/>
              </a:lnSpc>
              <a:spcBef>
                <a:spcPct val="110000"/>
              </a:spcBef>
              <a:spcAft>
                <a:spcPct val="110000"/>
              </a:spcAft>
              <a:buNone/>
              <a:defRPr sz="2250" b="1" i="0" kern="1200">
                <a:solidFill>
                  <a:srgbClr val="000000"/>
                </a:solidFill>
                <a:latin typeface="Arial"/>
                <a:ea typeface="+mj-ea"/>
                <a:cs typeface="+mj-cs"/>
              </a:defRPr>
            </a:lvl1pPr>
          </a:lstStyle>
          <a:p>
            <a:r>
              <a:rPr lang="de-DE" dirty="0"/>
              <a:t>Fitness for Use in </a:t>
            </a:r>
            <a:r>
              <a:rPr lang="de-DE" dirty="0">
                <a:solidFill>
                  <a:schemeClr val="tx1"/>
                </a:solidFill>
              </a:rPr>
              <a:t>Sensitive Applications</a:t>
            </a:r>
          </a:p>
        </p:txBody>
      </p:sp>
      <p:sp>
        <p:nvSpPr>
          <p:cNvPr id="18" name="Footer Placeholder 17">
            <a:extLst>
              <a:ext uri="{FF2B5EF4-FFF2-40B4-BE49-F238E27FC236}">
                <a16:creationId xmlns:a16="http://schemas.microsoft.com/office/drawing/2014/main" id="{BBC792E4-0E0D-464D-944A-87E9565735C7}"/>
              </a:ext>
            </a:extLst>
          </p:cNvPr>
          <p:cNvSpPr>
            <a:spLocks noGrp="1"/>
          </p:cNvSpPr>
          <p:nvPr>
            <p:ph type="ftr" sz="quarter" idx="11"/>
          </p:nvPr>
        </p:nvSpPr>
        <p:spPr/>
        <p:txBody>
          <a:bodyPr/>
          <a:lstStyle/>
          <a:p>
            <a:r>
              <a:rPr lang="en-US"/>
              <a:t>2019 International Polyolefins Conference</a:t>
            </a:r>
          </a:p>
        </p:txBody>
      </p:sp>
      <p:sp>
        <p:nvSpPr>
          <p:cNvPr id="19" name="Rectangle 18">
            <a:extLst>
              <a:ext uri="{FF2B5EF4-FFF2-40B4-BE49-F238E27FC236}">
                <a16:creationId xmlns:a16="http://schemas.microsoft.com/office/drawing/2014/main" id="{70BBEFB2-C442-4D00-9B40-C1CA23FE20F4}"/>
              </a:ext>
            </a:extLst>
          </p:cNvPr>
          <p:cNvSpPr/>
          <p:nvPr/>
        </p:nvSpPr>
        <p:spPr>
          <a:xfrm>
            <a:off x="215900" y="1345534"/>
            <a:ext cx="8737600" cy="50552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846A16-A4E0-42F1-B827-6CA06CDFD12E}"/>
              </a:ext>
            </a:extLst>
          </p:cNvPr>
          <p:cNvSpPr/>
          <p:nvPr/>
        </p:nvSpPr>
        <p:spPr>
          <a:xfrm>
            <a:off x="1316096" y="2825835"/>
            <a:ext cx="6613236" cy="34951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5173" y="1625924"/>
            <a:ext cx="8501775" cy="40024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Rectangle: Rounded Corners 4"/>
          <p:cNvSpPr/>
          <p:nvPr/>
        </p:nvSpPr>
        <p:spPr>
          <a:xfrm>
            <a:off x="681287" y="3033359"/>
            <a:ext cx="176479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latin typeface="Arial" panose="020B0604020202020204" pitchFamily="34" charset="0"/>
                <a:cs typeface="Arial" panose="020B0604020202020204" pitchFamily="34" charset="0"/>
              </a:rPr>
              <a:t>Quality System</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Mgt. responsibility</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Management of Change</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CA &amp; PA</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Traceability</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Quality risk analysis</a:t>
            </a:r>
          </a:p>
        </p:txBody>
      </p:sp>
      <p:sp>
        <p:nvSpPr>
          <p:cNvPr id="23" name="Rectangle: Rounded Corners 5"/>
          <p:cNvSpPr/>
          <p:nvPr/>
        </p:nvSpPr>
        <p:spPr>
          <a:xfrm>
            <a:off x="2553698" y="3033359"/>
            <a:ext cx="176479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rgbClr val="C50022"/>
                </a:solidFill>
                <a:latin typeface="Arial" panose="020B0604020202020204" pitchFamily="34" charset="0"/>
                <a:cs typeface="Arial" panose="020B0604020202020204" pitchFamily="34" charset="0"/>
              </a:rPr>
              <a:t>External NIAS Control</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Supply chain comm.</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Degradation/ reaction prods</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Downstream processes</a:t>
            </a:r>
          </a:p>
        </p:txBody>
      </p:sp>
      <p:sp>
        <p:nvSpPr>
          <p:cNvPr id="24" name="Rounded Rectangle 23"/>
          <p:cNvSpPr/>
          <p:nvPr/>
        </p:nvSpPr>
        <p:spPr>
          <a:xfrm>
            <a:off x="4424461" y="2662714"/>
            <a:ext cx="3844031" cy="194598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8"/>
          <p:cNvSpPr/>
          <p:nvPr/>
        </p:nvSpPr>
        <p:spPr>
          <a:xfrm>
            <a:off x="4539842" y="3033359"/>
            <a:ext cx="176558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latin typeface="Arial" panose="020B0604020202020204" pitchFamily="34" charset="0"/>
                <a:cs typeface="Arial" panose="020B0604020202020204" pitchFamily="34" charset="0"/>
              </a:rPr>
              <a:t>Product Listing</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Data generation</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Analytical work</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Migration testing</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Application areas</a:t>
            </a:r>
          </a:p>
        </p:txBody>
      </p:sp>
      <p:sp>
        <p:nvSpPr>
          <p:cNvPr id="26" name="Rectangle: Rounded Corners 9"/>
          <p:cNvSpPr/>
          <p:nvPr/>
        </p:nvSpPr>
        <p:spPr>
          <a:xfrm>
            <a:off x="6396939" y="3033359"/>
            <a:ext cx="176558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dirty="0">
                <a:latin typeface="Arial" panose="020B0604020202020204" pitchFamily="34" charset="0"/>
                <a:cs typeface="Arial" panose="020B0604020202020204" pitchFamily="34" charset="0"/>
              </a:rPr>
              <a:t>Internal NIAS Control</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Hazard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Exposure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Risk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Specifications</a:t>
            </a:r>
          </a:p>
        </p:txBody>
      </p:sp>
      <p:sp>
        <p:nvSpPr>
          <p:cNvPr id="27" name="TextBox 26"/>
          <p:cNvSpPr txBox="1"/>
          <p:nvPr/>
        </p:nvSpPr>
        <p:spPr>
          <a:xfrm>
            <a:off x="6204684" y="2662714"/>
            <a:ext cx="2057400" cy="369332"/>
          </a:xfrm>
          <a:prstGeom prst="rect">
            <a:avLst/>
          </a:prstGeom>
          <a:noFill/>
        </p:spPr>
        <p:txBody>
          <a:bodyPr wrap="square" rtlCol="0">
            <a:spAutoFit/>
          </a:bodyPr>
          <a:lstStyle/>
          <a:p>
            <a:pPr algn="ctr"/>
            <a:r>
              <a:rPr lang="en-US" b="1" dirty="0">
                <a:solidFill>
                  <a:srgbClr val="004A96"/>
                </a:solidFill>
                <a:latin typeface="Arial" panose="020B0604020202020204" pitchFamily="34" charset="0"/>
                <a:ea typeface="FangSong" panose="02010609060101010101" pitchFamily="49" charset="-122"/>
                <a:cs typeface="Arial" panose="020B0604020202020204" pitchFamily="34" charset="0"/>
              </a:rPr>
              <a:t>Suitable Purity</a:t>
            </a:r>
          </a:p>
        </p:txBody>
      </p:sp>
      <p:sp>
        <p:nvSpPr>
          <p:cNvPr id="28" name="TextBox 27"/>
          <p:cNvSpPr txBox="1"/>
          <p:nvPr/>
        </p:nvSpPr>
        <p:spPr>
          <a:xfrm>
            <a:off x="3374010" y="2111404"/>
            <a:ext cx="2324100"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ea typeface="FangSong" panose="02010609060101010101" pitchFamily="49" charset="-122"/>
                <a:cs typeface="Arial" panose="020B0604020202020204" pitchFamily="34" charset="0"/>
              </a:rPr>
              <a:t>Fitness for Use</a:t>
            </a:r>
          </a:p>
        </p:txBody>
      </p:sp>
      <p:sp>
        <p:nvSpPr>
          <p:cNvPr id="29" name="TextBox 28">
            <a:extLst>
              <a:ext uri="{FF2B5EF4-FFF2-40B4-BE49-F238E27FC236}">
                <a16:creationId xmlns:a16="http://schemas.microsoft.com/office/drawing/2014/main" id="{C97BEBAF-604D-41E7-ADC6-0698ADB02FC2}"/>
              </a:ext>
            </a:extLst>
          </p:cNvPr>
          <p:cNvSpPr txBox="1"/>
          <p:nvPr/>
        </p:nvSpPr>
        <p:spPr>
          <a:xfrm>
            <a:off x="285173" y="1345534"/>
            <a:ext cx="4139288" cy="707886"/>
          </a:xfrm>
          <a:prstGeom prst="rect">
            <a:avLst/>
          </a:prstGeom>
          <a:noFill/>
        </p:spPr>
        <p:txBody>
          <a:bodyPr wrap="square" rtlCol="0">
            <a:spAutoFit/>
          </a:bodyPr>
          <a:lstStyle/>
          <a:p>
            <a:r>
              <a:rPr lang="en-US" sz="2000" b="1" dirty="0">
                <a:solidFill>
                  <a:srgbClr val="004A96"/>
                </a:solidFill>
              </a:rPr>
              <a:t>Regulatory Compliance</a:t>
            </a:r>
          </a:p>
          <a:p>
            <a:r>
              <a:rPr lang="en-US" sz="2000" b="1" dirty="0">
                <a:solidFill>
                  <a:srgbClr val="004A96"/>
                </a:solidFill>
              </a:rPr>
              <a:t>Sustainability</a:t>
            </a:r>
          </a:p>
        </p:txBody>
      </p:sp>
      <p:sp>
        <p:nvSpPr>
          <p:cNvPr id="30" name="TextBox 29">
            <a:extLst>
              <a:ext uri="{FF2B5EF4-FFF2-40B4-BE49-F238E27FC236}">
                <a16:creationId xmlns:a16="http://schemas.microsoft.com/office/drawing/2014/main" id="{79C93A07-43EC-411D-9603-BEF308351CFB}"/>
              </a:ext>
            </a:extLst>
          </p:cNvPr>
          <p:cNvSpPr txBox="1"/>
          <p:nvPr/>
        </p:nvSpPr>
        <p:spPr>
          <a:xfrm>
            <a:off x="3112569" y="5657253"/>
            <a:ext cx="3020291" cy="646331"/>
          </a:xfrm>
          <a:prstGeom prst="rect">
            <a:avLst/>
          </a:prstGeom>
          <a:noFill/>
        </p:spPr>
        <p:txBody>
          <a:bodyPr wrap="square" rtlCol="0">
            <a:spAutoFit/>
          </a:bodyPr>
          <a:lstStyle/>
          <a:p>
            <a:pPr algn="ctr"/>
            <a:r>
              <a:rPr lang="en-US" sz="1200" b="1" dirty="0">
                <a:solidFill>
                  <a:srgbClr val="FFCC00"/>
                </a:solidFill>
              </a:rPr>
              <a:t>Product Defense  </a:t>
            </a:r>
            <a:r>
              <a:rPr lang="en-US" sz="1200" b="1" dirty="0">
                <a:solidFill>
                  <a:srgbClr val="FFCC00"/>
                </a:solidFill>
                <a:sym typeface="Wingdings 2" panose="05020102010507070707" pitchFamily="18" charset="2"/>
              </a:rPr>
              <a:t></a:t>
            </a:r>
            <a:r>
              <a:rPr lang="en-US" sz="1200" b="1" dirty="0">
                <a:solidFill>
                  <a:srgbClr val="FFCC00"/>
                </a:solidFill>
              </a:rPr>
              <a:t> Communication</a:t>
            </a:r>
          </a:p>
          <a:p>
            <a:pPr algn="ctr"/>
            <a:r>
              <a:rPr lang="en-US" sz="1200" b="1" dirty="0">
                <a:solidFill>
                  <a:srgbClr val="FFCC00"/>
                </a:solidFill>
              </a:rPr>
              <a:t>Associations        </a:t>
            </a:r>
            <a:r>
              <a:rPr lang="en-US" sz="1200" b="1" dirty="0">
                <a:solidFill>
                  <a:srgbClr val="FFCC00"/>
                </a:solidFill>
                <a:sym typeface="Wingdings 2" panose="05020102010507070707" pitchFamily="18" charset="2"/>
              </a:rPr>
              <a:t></a:t>
            </a:r>
            <a:r>
              <a:rPr lang="en-US" sz="1200" b="1" dirty="0">
                <a:solidFill>
                  <a:srgbClr val="FFCC00"/>
                </a:solidFill>
              </a:rPr>
              <a:t>         Authorities </a:t>
            </a:r>
          </a:p>
          <a:p>
            <a:pPr algn="ctr"/>
            <a:r>
              <a:rPr lang="en-US" sz="1200" b="1" dirty="0">
                <a:solidFill>
                  <a:srgbClr val="FFCC00"/>
                </a:solidFill>
              </a:rPr>
              <a:t>Other Stakeholders    </a:t>
            </a:r>
          </a:p>
        </p:txBody>
      </p:sp>
    </p:spTree>
    <p:extLst>
      <p:ext uri="{BB962C8B-B14F-4D97-AF65-F5344CB8AC3E}">
        <p14:creationId xmlns:p14="http://schemas.microsoft.com/office/powerpoint/2010/main" val="324530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GMP in the Supply Chain</a:t>
            </a:r>
          </a:p>
        </p:txBody>
      </p:sp>
      <p:sp>
        <p:nvSpPr>
          <p:cNvPr id="4" name="Slide Number Placeholder 3"/>
          <p:cNvSpPr>
            <a:spLocks noGrp="1"/>
          </p:cNvSpPr>
          <p:nvPr>
            <p:ph type="sldNum" sz="quarter" idx="4"/>
          </p:nvPr>
        </p:nvSpPr>
        <p:spPr/>
        <p:txBody>
          <a:bodyPr/>
          <a:lstStyle/>
          <a:p>
            <a:fld id="{12FE22CE-1BD0-4AE6-9B91-6BAC889C4140}" type="slidenum">
              <a:rPr lang="en-US" smtClean="0"/>
              <a:t>14</a:t>
            </a:fld>
            <a:endParaRPr lang="en-US"/>
          </a:p>
        </p:txBody>
      </p:sp>
      <p:sp>
        <p:nvSpPr>
          <p:cNvPr id="5" name="Footer Placeholder 4">
            <a:extLst>
              <a:ext uri="{FF2B5EF4-FFF2-40B4-BE49-F238E27FC236}">
                <a16:creationId xmlns:a16="http://schemas.microsoft.com/office/drawing/2014/main" id="{032153E7-1C32-42A6-9F14-D05BE12F7599}"/>
              </a:ext>
            </a:extLst>
          </p:cNvPr>
          <p:cNvSpPr>
            <a:spLocks noGrp="1"/>
          </p:cNvSpPr>
          <p:nvPr>
            <p:ph type="ftr" sz="quarter" idx="10"/>
          </p:nvPr>
        </p:nvSpPr>
        <p:spPr/>
        <p:txBody>
          <a:bodyPr/>
          <a:lstStyle/>
          <a:p>
            <a:r>
              <a:rPr lang="en-US"/>
              <a:t>2019 International Polyolefins Conference</a:t>
            </a:r>
          </a:p>
        </p:txBody>
      </p:sp>
      <p:sp>
        <p:nvSpPr>
          <p:cNvPr id="6" name="Rectangle 5" descr="[フリーイラスト素材] イラスト, 建築物 / 建造物, 工場, 煙突, EPS ID:201411242300 ..."/>
          <p:cNvSpPr/>
          <p:nvPr/>
        </p:nvSpPr>
        <p:spPr>
          <a:xfrm>
            <a:off x="287727" y="2101722"/>
            <a:ext cx="1467268" cy="1467268"/>
          </a:xfrm>
          <a:prstGeom prst="rect">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311221" y="3793243"/>
            <a:ext cx="1408176" cy="1116219"/>
          </a:xfrm>
          <a:custGeom>
            <a:avLst/>
            <a:gdLst>
              <a:gd name="connsiteX0" fmla="*/ 0 w 1116219"/>
              <a:gd name="connsiteY0" fmla="*/ 111622 h 1116219"/>
              <a:gd name="connsiteX1" fmla="*/ 111622 w 1116219"/>
              <a:gd name="connsiteY1" fmla="*/ 0 h 1116219"/>
              <a:gd name="connsiteX2" fmla="*/ 1004597 w 1116219"/>
              <a:gd name="connsiteY2" fmla="*/ 0 h 1116219"/>
              <a:gd name="connsiteX3" fmla="*/ 1116219 w 1116219"/>
              <a:gd name="connsiteY3" fmla="*/ 111622 h 1116219"/>
              <a:gd name="connsiteX4" fmla="*/ 1116219 w 1116219"/>
              <a:gd name="connsiteY4" fmla="*/ 1004597 h 1116219"/>
              <a:gd name="connsiteX5" fmla="*/ 1004597 w 1116219"/>
              <a:gd name="connsiteY5" fmla="*/ 1116219 h 1116219"/>
              <a:gd name="connsiteX6" fmla="*/ 111622 w 1116219"/>
              <a:gd name="connsiteY6" fmla="*/ 1116219 h 1116219"/>
              <a:gd name="connsiteX7" fmla="*/ 0 w 1116219"/>
              <a:gd name="connsiteY7" fmla="*/ 1004597 h 1116219"/>
              <a:gd name="connsiteX8" fmla="*/ 0 w 1116219"/>
              <a:gd name="connsiteY8" fmla="*/ 111622 h 111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219" h="1116219">
                <a:moveTo>
                  <a:pt x="0" y="111622"/>
                </a:moveTo>
                <a:cubicBezTo>
                  <a:pt x="0" y="49975"/>
                  <a:pt x="49975" y="0"/>
                  <a:pt x="111622" y="0"/>
                </a:cubicBezTo>
                <a:lnTo>
                  <a:pt x="1004597" y="0"/>
                </a:lnTo>
                <a:cubicBezTo>
                  <a:pt x="1066244" y="0"/>
                  <a:pt x="1116219" y="49975"/>
                  <a:pt x="1116219" y="111622"/>
                </a:cubicBezTo>
                <a:lnTo>
                  <a:pt x="1116219" y="1004597"/>
                </a:lnTo>
                <a:cubicBezTo>
                  <a:pt x="1116219" y="1066244"/>
                  <a:pt x="1066244" y="1116219"/>
                  <a:pt x="1004597" y="1116219"/>
                </a:cubicBezTo>
                <a:lnTo>
                  <a:pt x="111622" y="1116219"/>
                </a:lnTo>
                <a:cubicBezTo>
                  <a:pt x="49975" y="1116219"/>
                  <a:pt x="0" y="1066244"/>
                  <a:pt x="0" y="1004597"/>
                </a:cubicBezTo>
                <a:lnTo>
                  <a:pt x="0" y="11162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en-US" sz="1400" b="1" kern="1200" dirty="0">
                <a:solidFill>
                  <a:srgbClr val="004A96"/>
                </a:solidFill>
                <a:latin typeface="Arial" panose="020B0604020202020204" pitchFamily="34" charset="0"/>
                <a:cs typeface="Arial" panose="020B0604020202020204" pitchFamily="34" charset="0"/>
              </a:rPr>
              <a:t>Synthesis</a:t>
            </a:r>
          </a:p>
          <a:p>
            <a:pPr marL="57150" lvl="1" indent="-57150" algn="l" defTabSz="400050">
              <a:lnSpc>
                <a:spcPct val="90000"/>
              </a:lnSpc>
              <a:spcBef>
                <a:spcPct val="0"/>
              </a:spcBef>
              <a:spcAft>
                <a:spcPct val="15000"/>
              </a:spcAft>
              <a:buChar char="••"/>
            </a:pPr>
            <a:r>
              <a:rPr lang="en-US" sz="1400" kern="1200" dirty="0">
                <a:solidFill>
                  <a:schemeClr val="tx1"/>
                </a:solidFill>
                <a:latin typeface="Arial" panose="020B0604020202020204" pitchFamily="34" charset="0"/>
                <a:cs typeface="Arial" panose="020B0604020202020204" pitchFamily="34" charset="0"/>
              </a:rPr>
              <a:t> Byproducts</a:t>
            </a:r>
          </a:p>
          <a:p>
            <a:pPr marL="57150" lvl="1" indent="-57150" algn="l" defTabSz="400050">
              <a:lnSpc>
                <a:spcPct val="90000"/>
              </a:lnSpc>
              <a:spcBef>
                <a:spcPct val="0"/>
              </a:spcBef>
              <a:spcAft>
                <a:spcPct val="15000"/>
              </a:spcAft>
              <a:buChar char="••"/>
            </a:pPr>
            <a:r>
              <a:rPr lang="en-US" sz="1400" kern="1200" dirty="0">
                <a:solidFill>
                  <a:schemeClr val="tx1"/>
                </a:solidFill>
                <a:latin typeface="Arial" panose="020B0604020202020204" pitchFamily="34" charset="0"/>
                <a:cs typeface="Arial" panose="020B0604020202020204" pitchFamily="34" charset="0"/>
              </a:rPr>
              <a:t> Specifications</a:t>
            </a:r>
          </a:p>
          <a:p>
            <a:pPr marL="57150" lvl="1" indent="-57150" algn="l" defTabSz="400050">
              <a:lnSpc>
                <a:spcPct val="90000"/>
              </a:lnSpc>
              <a:spcBef>
                <a:spcPct val="0"/>
              </a:spcBef>
              <a:spcAft>
                <a:spcPct val="15000"/>
              </a:spcAft>
              <a:buChar char="••"/>
            </a:pPr>
            <a:r>
              <a:rPr lang="en-US" sz="1400" dirty="0">
                <a:solidFill>
                  <a:schemeClr val="tx1"/>
                </a:solidFill>
                <a:latin typeface="Arial" panose="020B0604020202020204" pitchFamily="34" charset="0"/>
                <a:cs typeface="Arial" panose="020B0604020202020204" pitchFamily="34" charset="0"/>
              </a:rPr>
              <a:t> X-contamination</a:t>
            </a:r>
          </a:p>
          <a:p>
            <a:pPr marL="57150" lvl="1" indent="-57150" algn="l" defTabSz="400050">
              <a:lnSpc>
                <a:spcPct val="90000"/>
              </a:lnSpc>
              <a:spcBef>
                <a:spcPct val="0"/>
              </a:spcBef>
              <a:spcAft>
                <a:spcPct val="15000"/>
              </a:spcAft>
              <a:buChar char="••"/>
            </a:pPr>
            <a:r>
              <a:rPr lang="en-US" sz="1400" kern="1200" dirty="0">
                <a:solidFill>
                  <a:schemeClr val="tx1"/>
                </a:solidFill>
                <a:latin typeface="Arial" panose="020B0604020202020204" pitchFamily="34" charset="0"/>
                <a:cs typeface="Arial" panose="020B0604020202020204" pitchFamily="34" charset="0"/>
              </a:rPr>
              <a:t> Raw mater</a:t>
            </a:r>
            <a:r>
              <a:rPr lang="en-US" sz="1400" dirty="0">
                <a:solidFill>
                  <a:schemeClr val="tx1"/>
                </a:solidFill>
                <a:latin typeface="Arial" panose="020B0604020202020204" pitchFamily="34" charset="0"/>
                <a:cs typeface="Arial" panose="020B0604020202020204" pitchFamily="34" charset="0"/>
              </a:rPr>
              <a:t>ials</a:t>
            </a:r>
            <a:endParaRPr lang="en-US" sz="1400" kern="1200" dirty="0">
              <a:solidFill>
                <a:schemeClr val="tx1"/>
              </a:solidFill>
              <a:latin typeface="Arial" panose="020B0604020202020204" pitchFamily="34" charset="0"/>
              <a:cs typeface="Arial" panose="020B0604020202020204" pitchFamily="34" charset="0"/>
            </a:endParaRPr>
          </a:p>
        </p:txBody>
      </p:sp>
      <p:sp>
        <p:nvSpPr>
          <p:cNvPr id="8" name="Freeform 7"/>
          <p:cNvSpPr/>
          <p:nvPr/>
        </p:nvSpPr>
        <p:spPr>
          <a:xfrm rot="149359">
            <a:off x="1796049" y="2824994"/>
            <a:ext cx="222945" cy="268212"/>
          </a:xfrm>
          <a:custGeom>
            <a:avLst/>
            <a:gdLst>
              <a:gd name="connsiteX0" fmla="*/ 0 w 222945"/>
              <a:gd name="connsiteY0" fmla="*/ 53642 h 268212"/>
              <a:gd name="connsiteX1" fmla="*/ 111473 w 222945"/>
              <a:gd name="connsiteY1" fmla="*/ 53642 h 268212"/>
              <a:gd name="connsiteX2" fmla="*/ 111473 w 222945"/>
              <a:gd name="connsiteY2" fmla="*/ 0 h 268212"/>
              <a:gd name="connsiteX3" fmla="*/ 222945 w 222945"/>
              <a:gd name="connsiteY3" fmla="*/ 134106 h 268212"/>
              <a:gd name="connsiteX4" fmla="*/ 111473 w 222945"/>
              <a:gd name="connsiteY4" fmla="*/ 268212 h 268212"/>
              <a:gd name="connsiteX5" fmla="*/ 111473 w 222945"/>
              <a:gd name="connsiteY5" fmla="*/ 214570 h 268212"/>
              <a:gd name="connsiteX6" fmla="*/ 0 w 222945"/>
              <a:gd name="connsiteY6" fmla="*/ 214570 h 268212"/>
              <a:gd name="connsiteX7" fmla="*/ 0 w 222945"/>
              <a:gd name="connsiteY7" fmla="*/ 53642 h 26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945" h="268212">
                <a:moveTo>
                  <a:pt x="0" y="53642"/>
                </a:moveTo>
                <a:lnTo>
                  <a:pt x="111473" y="53642"/>
                </a:lnTo>
                <a:lnTo>
                  <a:pt x="111473" y="0"/>
                </a:lnTo>
                <a:lnTo>
                  <a:pt x="222945" y="134106"/>
                </a:lnTo>
                <a:lnTo>
                  <a:pt x="111473" y="268212"/>
                </a:lnTo>
                <a:lnTo>
                  <a:pt x="111473" y="214570"/>
                </a:lnTo>
                <a:lnTo>
                  <a:pt x="0" y="214570"/>
                </a:lnTo>
                <a:lnTo>
                  <a:pt x="0" y="5364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3642" rIns="66882" bIns="53641" numCol="1" spcCol="1270" anchor="ctr" anchorCtr="0">
            <a:noAutofit/>
          </a:bodyPr>
          <a:lstStyle/>
          <a:p>
            <a:pPr lvl="0" algn="ctr" defTabSz="444500">
              <a:lnSpc>
                <a:spcPct val="90000"/>
              </a:lnSpc>
              <a:spcBef>
                <a:spcPct val="0"/>
              </a:spcBef>
              <a:spcAft>
                <a:spcPct val="35000"/>
              </a:spcAft>
            </a:pPr>
            <a:endParaRPr lang="en-US" sz="1000" kern="1200">
              <a:latin typeface="Arial" panose="020B0604020202020204" pitchFamily="34" charset="0"/>
              <a:cs typeface="Arial" panose="020B0604020202020204" pitchFamily="34" charset="0"/>
            </a:endParaRPr>
          </a:p>
        </p:txBody>
      </p:sp>
      <p:sp>
        <p:nvSpPr>
          <p:cNvPr id="9" name="Rectangle 8" descr="&lt;strong&gt;Hoppers&lt;/strong&gt; - SolidsWiki"/>
          <p:cNvSpPr/>
          <p:nvPr/>
        </p:nvSpPr>
        <p:spPr>
          <a:xfrm>
            <a:off x="2063306" y="2101722"/>
            <a:ext cx="1472184" cy="1472184"/>
          </a:xfrm>
          <a:prstGeom prst="rect">
            <a:avLst/>
          </a:prstGeom>
          <a:blipFill>
            <a:blip r:embed="rId3">
              <a:extLst>
                <a:ext uri="{28A0092B-C50C-407E-A947-70E740481C1C}">
                  <a14:useLocalDpi xmlns:a14="http://schemas.microsoft.com/office/drawing/2010/main" val="0"/>
                </a:ext>
              </a:extLst>
            </a:blip>
            <a:srcRect/>
            <a:stretch>
              <a:fillRect t="-15000" b="-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2084232" y="3793243"/>
            <a:ext cx="1408176" cy="1116219"/>
          </a:xfrm>
          <a:custGeom>
            <a:avLst/>
            <a:gdLst>
              <a:gd name="connsiteX0" fmla="*/ 0 w 1116219"/>
              <a:gd name="connsiteY0" fmla="*/ 111622 h 1116219"/>
              <a:gd name="connsiteX1" fmla="*/ 111622 w 1116219"/>
              <a:gd name="connsiteY1" fmla="*/ 0 h 1116219"/>
              <a:gd name="connsiteX2" fmla="*/ 1004597 w 1116219"/>
              <a:gd name="connsiteY2" fmla="*/ 0 h 1116219"/>
              <a:gd name="connsiteX3" fmla="*/ 1116219 w 1116219"/>
              <a:gd name="connsiteY3" fmla="*/ 111622 h 1116219"/>
              <a:gd name="connsiteX4" fmla="*/ 1116219 w 1116219"/>
              <a:gd name="connsiteY4" fmla="*/ 1004597 h 1116219"/>
              <a:gd name="connsiteX5" fmla="*/ 1004597 w 1116219"/>
              <a:gd name="connsiteY5" fmla="*/ 1116219 h 1116219"/>
              <a:gd name="connsiteX6" fmla="*/ 111622 w 1116219"/>
              <a:gd name="connsiteY6" fmla="*/ 1116219 h 1116219"/>
              <a:gd name="connsiteX7" fmla="*/ 0 w 1116219"/>
              <a:gd name="connsiteY7" fmla="*/ 1004597 h 1116219"/>
              <a:gd name="connsiteX8" fmla="*/ 0 w 1116219"/>
              <a:gd name="connsiteY8" fmla="*/ 111622 h 111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219" h="1116219">
                <a:moveTo>
                  <a:pt x="0" y="111622"/>
                </a:moveTo>
                <a:cubicBezTo>
                  <a:pt x="0" y="49975"/>
                  <a:pt x="49975" y="0"/>
                  <a:pt x="111622" y="0"/>
                </a:cubicBezTo>
                <a:lnTo>
                  <a:pt x="1004597" y="0"/>
                </a:lnTo>
                <a:cubicBezTo>
                  <a:pt x="1066244" y="0"/>
                  <a:pt x="1116219" y="49975"/>
                  <a:pt x="1116219" y="111622"/>
                </a:cubicBezTo>
                <a:lnTo>
                  <a:pt x="1116219" y="1004597"/>
                </a:lnTo>
                <a:cubicBezTo>
                  <a:pt x="1116219" y="1066244"/>
                  <a:pt x="1066244" y="1116219"/>
                  <a:pt x="1004597" y="1116219"/>
                </a:cubicBezTo>
                <a:lnTo>
                  <a:pt x="111622" y="1116219"/>
                </a:lnTo>
                <a:cubicBezTo>
                  <a:pt x="49975" y="1116219"/>
                  <a:pt x="0" y="1066244"/>
                  <a:pt x="0" y="1004597"/>
                </a:cubicBezTo>
                <a:lnTo>
                  <a:pt x="0" y="11162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en-US" sz="1400" b="1" kern="1200" dirty="0">
                <a:solidFill>
                  <a:srgbClr val="004A96"/>
                </a:solidFill>
                <a:latin typeface="Arial" panose="020B0604020202020204" pitchFamily="34" charset="0"/>
                <a:cs typeface="Arial" panose="020B0604020202020204" pitchFamily="34" charset="0"/>
              </a:rPr>
              <a:t>Blending</a:t>
            </a:r>
          </a:p>
          <a:p>
            <a:pPr marL="57150" lvl="1" indent="-57150" algn="l" defTabSz="400050">
              <a:lnSpc>
                <a:spcPct val="90000"/>
              </a:lnSpc>
              <a:spcBef>
                <a:spcPct val="0"/>
              </a:spcBef>
              <a:spcAft>
                <a:spcPct val="15000"/>
              </a:spcAft>
              <a:buChar char="••"/>
            </a:pPr>
            <a:r>
              <a:rPr lang="en-US" sz="1400" kern="1200" dirty="0">
                <a:solidFill>
                  <a:schemeClr val="tx1"/>
                </a:solidFill>
                <a:latin typeface="Arial" panose="020B0604020202020204" pitchFamily="34" charset="0"/>
                <a:cs typeface="Arial" panose="020B0604020202020204" pitchFamily="34" charset="0"/>
              </a:rPr>
              <a:t> X-contamination</a:t>
            </a:r>
          </a:p>
          <a:p>
            <a:pPr marL="57150" lvl="1" indent="-57150" algn="l" defTabSz="400050">
              <a:lnSpc>
                <a:spcPct val="90000"/>
              </a:lnSpc>
              <a:spcBef>
                <a:spcPct val="0"/>
              </a:spcBef>
              <a:spcAft>
                <a:spcPct val="15000"/>
              </a:spcAft>
              <a:buChar char="••"/>
            </a:pPr>
            <a:endParaRPr lang="en-US" sz="1400" kern="1200" dirty="0">
              <a:solidFill>
                <a:schemeClr val="tx1"/>
              </a:solidFill>
              <a:latin typeface="Arial" panose="020B0604020202020204" pitchFamily="34" charset="0"/>
              <a:cs typeface="Arial" panose="020B0604020202020204" pitchFamily="34" charset="0"/>
            </a:endParaRPr>
          </a:p>
        </p:txBody>
      </p:sp>
      <p:sp>
        <p:nvSpPr>
          <p:cNvPr id="11" name="Freeform 10"/>
          <p:cNvSpPr/>
          <p:nvPr/>
        </p:nvSpPr>
        <p:spPr>
          <a:xfrm>
            <a:off x="3588157" y="2862399"/>
            <a:ext cx="196060" cy="268212"/>
          </a:xfrm>
          <a:custGeom>
            <a:avLst/>
            <a:gdLst>
              <a:gd name="connsiteX0" fmla="*/ 0 w 196060"/>
              <a:gd name="connsiteY0" fmla="*/ 53642 h 268212"/>
              <a:gd name="connsiteX1" fmla="*/ 98030 w 196060"/>
              <a:gd name="connsiteY1" fmla="*/ 53642 h 268212"/>
              <a:gd name="connsiteX2" fmla="*/ 98030 w 196060"/>
              <a:gd name="connsiteY2" fmla="*/ 0 h 268212"/>
              <a:gd name="connsiteX3" fmla="*/ 196060 w 196060"/>
              <a:gd name="connsiteY3" fmla="*/ 134106 h 268212"/>
              <a:gd name="connsiteX4" fmla="*/ 98030 w 196060"/>
              <a:gd name="connsiteY4" fmla="*/ 268212 h 268212"/>
              <a:gd name="connsiteX5" fmla="*/ 98030 w 196060"/>
              <a:gd name="connsiteY5" fmla="*/ 214570 h 268212"/>
              <a:gd name="connsiteX6" fmla="*/ 0 w 196060"/>
              <a:gd name="connsiteY6" fmla="*/ 214570 h 268212"/>
              <a:gd name="connsiteX7" fmla="*/ 0 w 196060"/>
              <a:gd name="connsiteY7" fmla="*/ 53642 h 26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060" h="268212">
                <a:moveTo>
                  <a:pt x="0" y="53642"/>
                </a:moveTo>
                <a:lnTo>
                  <a:pt x="98030" y="53642"/>
                </a:lnTo>
                <a:lnTo>
                  <a:pt x="98030" y="0"/>
                </a:lnTo>
                <a:lnTo>
                  <a:pt x="196060" y="134106"/>
                </a:lnTo>
                <a:lnTo>
                  <a:pt x="98030" y="268212"/>
                </a:lnTo>
                <a:lnTo>
                  <a:pt x="98030" y="214570"/>
                </a:lnTo>
                <a:lnTo>
                  <a:pt x="0" y="214570"/>
                </a:lnTo>
                <a:lnTo>
                  <a:pt x="0" y="5364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3642" rIns="58818" bIns="53642" numCol="1" spcCol="1270" anchor="ctr" anchorCtr="0">
            <a:noAutofit/>
          </a:bodyPr>
          <a:lstStyle/>
          <a:p>
            <a:pPr lvl="0" algn="ctr" defTabSz="444500">
              <a:lnSpc>
                <a:spcPct val="90000"/>
              </a:lnSpc>
              <a:spcBef>
                <a:spcPct val="0"/>
              </a:spcBef>
              <a:spcAft>
                <a:spcPct val="35000"/>
              </a:spcAft>
            </a:pPr>
            <a:endParaRPr lang="en-US" sz="1000" kern="1200">
              <a:latin typeface="Arial" panose="020B0604020202020204" pitchFamily="34" charset="0"/>
              <a:cs typeface="Arial" panose="020B0604020202020204" pitchFamily="34" charset="0"/>
            </a:endParaRPr>
          </a:p>
        </p:txBody>
      </p:sp>
      <p:sp>
        <p:nvSpPr>
          <p:cNvPr id="12" name="Rectangle 11" descr="File:Chips TPU.jpg - Wikimedia Commons"/>
          <p:cNvSpPr/>
          <p:nvPr/>
        </p:nvSpPr>
        <p:spPr>
          <a:xfrm>
            <a:off x="3843800" y="2101722"/>
            <a:ext cx="1472184" cy="1472184"/>
          </a:xfrm>
          <a:prstGeom prst="rect">
            <a:avLst/>
          </a:prstGeom>
          <a:blipFill>
            <a:blip r:embed="rId4"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3857243" y="3581390"/>
            <a:ext cx="1409701" cy="1116219"/>
          </a:xfrm>
          <a:custGeom>
            <a:avLst/>
            <a:gdLst>
              <a:gd name="connsiteX0" fmla="*/ 0 w 1116219"/>
              <a:gd name="connsiteY0" fmla="*/ 111622 h 1116219"/>
              <a:gd name="connsiteX1" fmla="*/ 111622 w 1116219"/>
              <a:gd name="connsiteY1" fmla="*/ 0 h 1116219"/>
              <a:gd name="connsiteX2" fmla="*/ 1004597 w 1116219"/>
              <a:gd name="connsiteY2" fmla="*/ 0 h 1116219"/>
              <a:gd name="connsiteX3" fmla="*/ 1116219 w 1116219"/>
              <a:gd name="connsiteY3" fmla="*/ 111622 h 1116219"/>
              <a:gd name="connsiteX4" fmla="*/ 1116219 w 1116219"/>
              <a:gd name="connsiteY4" fmla="*/ 1004597 h 1116219"/>
              <a:gd name="connsiteX5" fmla="*/ 1004597 w 1116219"/>
              <a:gd name="connsiteY5" fmla="*/ 1116219 h 1116219"/>
              <a:gd name="connsiteX6" fmla="*/ 111622 w 1116219"/>
              <a:gd name="connsiteY6" fmla="*/ 1116219 h 1116219"/>
              <a:gd name="connsiteX7" fmla="*/ 0 w 1116219"/>
              <a:gd name="connsiteY7" fmla="*/ 1004597 h 1116219"/>
              <a:gd name="connsiteX8" fmla="*/ 0 w 1116219"/>
              <a:gd name="connsiteY8" fmla="*/ 111622 h 111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219" h="1116219">
                <a:moveTo>
                  <a:pt x="0" y="111622"/>
                </a:moveTo>
                <a:cubicBezTo>
                  <a:pt x="0" y="49975"/>
                  <a:pt x="49975" y="0"/>
                  <a:pt x="111622" y="0"/>
                </a:cubicBezTo>
                <a:lnTo>
                  <a:pt x="1004597" y="0"/>
                </a:lnTo>
                <a:cubicBezTo>
                  <a:pt x="1066244" y="0"/>
                  <a:pt x="1116219" y="49975"/>
                  <a:pt x="1116219" y="111622"/>
                </a:cubicBezTo>
                <a:lnTo>
                  <a:pt x="1116219" y="1004597"/>
                </a:lnTo>
                <a:cubicBezTo>
                  <a:pt x="1116219" y="1066244"/>
                  <a:pt x="1066244" y="1116219"/>
                  <a:pt x="1004597" y="1116219"/>
                </a:cubicBezTo>
                <a:lnTo>
                  <a:pt x="111622" y="1116219"/>
                </a:lnTo>
                <a:cubicBezTo>
                  <a:pt x="49975" y="1116219"/>
                  <a:pt x="0" y="1066244"/>
                  <a:pt x="0" y="1004597"/>
                </a:cubicBezTo>
                <a:lnTo>
                  <a:pt x="0" y="11162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lvl="0" algn="l" defTabSz="533400">
              <a:lnSpc>
                <a:spcPts val="1600"/>
              </a:lnSpc>
              <a:spcBef>
                <a:spcPct val="0"/>
              </a:spcBef>
              <a:spcAft>
                <a:spcPct val="35000"/>
              </a:spcAft>
            </a:pPr>
            <a:r>
              <a:rPr lang="en-US" sz="1400" b="1" kern="1200" dirty="0" err="1">
                <a:solidFill>
                  <a:srgbClr val="004A96"/>
                </a:solidFill>
                <a:latin typeface="Arial" panose="020B0604020202020204" pitchFamily="34" charset="0"/>
                <a:cs typeface="Arial" panose="020B0604020202020204" pitchFamily="34" charset="0"/>
              </a:rPr>
              <a:t>Masterbatch</a:t>
            </a:r>
            <a:r>
              <a:rPr lang="en-US" sz="1400" b="1" kern="1200" dirty="0">
                <a:solidFill>
                  <a:srgbClr val="004A96"/>
                </a:solidFill>
                <a:latin typeface="Arial" panose="020B0604020202020204" pitchFamily="34" charset="0"/>
                <a:cs typeface="Arial" panose="020B0604020202020204" pitchFamily="34" charset="0"/>
              </a:rPr>
              <a:t>/</a:t>
            </a:r>
            <a:br>
              <a:rPr lang="en-US" sz="1400" b="1" kern="1200" dirty="0">
                <a:solidFill>
                  <a:srgbClr val="004A96"/>
                </a:solidFill>
                <a:latin typeface="Arial" panose="020B0604020202020204" pitchFamily="34" charset="0"/>
                <a:cs typeface="Arial" panose="020B0604020202020204" pitchFamily="34" charset="0"/>
              </a:rPr>
            </a:br>
            <a:r>
              <a:rPr lang="en-US" sz="1400" b="1" kern="1200" dirty="0">
                <a:solidFill>
                  <a:srgbClr val="004A96"/>
                </a:solidFill>
                <a:latin typeface="Arial" panose="020B0604020202020204" pitchFamily="34" charset="0"/>
                <a:cs typeface="Arial" panose="020B0604020202020204" pitchFamily="34" charset="0"/>
              </a:rPr>
              <a:t>Compounding</a:t>
            </a:r>
          </a:p>
          <a:p>
            <a:pPr marL="57150" lvl="1" indent="-57150" algn="l" defTabSz="400050">
              <a:lnSpc>
                <a:spcPct val="90000"/>
              </a:lnSpc>
              <a:spcBef>
                <a:spcPct val="0"/>
              </a:spcBef>
              <a:spcAft>
                <a:spcPct val="15000"/>
              </a:spcAft>
              <a:buChar char="••"/>
            </a:pPr>
            <a:r>
              <a:rPr lang="en-US" sz="1400" kern="1200" dirty="0">
                <a:solidFill>
                  <a:schemeClr val="tx1"/>
                </a:solidFill>
                <a:latin typeface="Arial" panose="020B0604020202020204" pitchFamily="34" charset="0"/>
                <a:cs typeface="Arial" panose="020B0604020202020204" pitchFamily="34" charset="0"/>
              </a:rPr>
              <a:t> Reaction prods</a:t>
            </a:r>
          </a:p>
          <a:p>
            <a:pPr marL="57150" lvl="1" indent="-57150" algn="l" defTabSz="400050">
              <a:lnSpc>
                <a:spcPct val="90000"/>
              </a:lnSpc>
              <a:spcBef>
                <a:spcPct val="0"/>
              </a:spcBef>
              <a:spcAft>
                <a:spcPct val="15000"/>
              </a:spcAft>
              <a:buChar char="••"/>
            </a:pPr>
            <a:r>
              <a:rPr lang="en-US" sz="1400" kern="1200" dirty="0">
                <a:solidFill>
                  <a:schemeClr val="tx1"/>
                </a:solidFill>
                <a:latin typeface="Arial" panose="020B0604020202020204" pitchFamily="34" charset="0"/>
                <a:cs typeface="Arial" panose="020B0604020202020204" pitchFamily="34" charset="0"/>
              </a:rPr>
              <a:t> X-contamination</a:t>
            </a:r>
          </a:p>
        </p:txBody>
      </p:sp>
      <p:sp>
        <p:nvSpPr>
          <p:cNvPr id="14" name="Freeform 13"/>
          <p:cNvSpPr/>
          <p:nvPr/>
        </p:nvSpPr>
        <p:spPr>
          <a:xfrm>
            <a:off x="5353380" y="2862399"/>
            <a:ext cx="222732" cy="268212"/>
          </a:xfrm>
          <a:custGeom>
            <a:avLst/>
            <a:gdLst>
              <a:gd name="connsiteX0" fmla="*/ 0 w 222732"/>
              <a:gd name="connsiteY0" fmla="*/ 53642 h 268212"/>
              <a:gd name="connsiteX1" fmla="*/ 111366 w 222732"/>
              <a:gd name="connsiteY1" fmla="*/ 53642 h 268212"/>
              <a:gd name="connsiteX2" fmla="*/ 111366 w 222732"/>
              <a:gd name="connsiteY2" fmla="*/ 0 h 268212"/>
              <a:gd name="connsiteX3" fmla="*/ 222732 w 222732"/>
              <a:gd name="connsiteY3" fmla="*/ 134106 h 268212"/>
              <a:gd name="connsiteX4" fmla="*/ 111366 w 222732"/>
              <a:gd name="connsiteY4" fmla="*/ 268212 h 268212"/>
              <a:gd name="connsiteX5" fmla="*/ 111366 w 222732"/>
              <a:gd name="connsiteY5" fmla="*/ 214570 h 268212"/>
              <a:gd name="connsiteX6" fmla="*/ 0 w 222732"/>
              <a:gd name="connsiteY6" fmla="*/ 214570 h 268212"/>
              <a:gd name="connsiteX7" fmla="*/ 0 w 222732"/>
              <a:gd name="connsiteY7" fmla="*/ 53642 h 26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732" h="268212">
                <a:moveTo>
                  <a:pt x="0" y="53642"/>
                </a:moveTo>
                <a:lnTo>
                  <a:pt x="111366" y="53642"/>
                </a:lnTo>
                <a:lnTo>
                  <a:pt x="111366" y="0"/>
                </a:lnTo>
                <a:lnTo>
                  <a:pt x="222732" y="134106"/>
                </a:lnTo>
                <a:lnTo>
                  <a:pt x="111366" y="268212"/>
                </a:lnTo>
                <a:lnTo>
                  <a:pt x="111366" y="214570"/>
                </a:lnTo>
                <a:lnTo>
                  <a:pt x="0" y="214570"/>
                </a:lnTo>
                <a:lnTo>
                  <a:pt x="0" y="5364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3642" rIns="66820" bIns="53642" numCol="1" spcCol="1270" anchor="ctr" anchorCtr="0">
            <a:noAutofit/>
          </a:bodyPr>
          <a:lstStyle/>
          <a:p>
            <a:pPr lvl="0" algn="ctr" defTabSz="444500">
              <a:lnSpc>
                <a:spcPct val="90000"/>
              </a:lnSpc>
              <a:spcBef>
                <a:spcPct val="0"/>
              </a:spcBef>
              <a:spcAft>
                <a:spcPct val="35000"/>
              </a:spcAft>
            </a:pPr>
            <a:endParaRPr lang="en-US" sz="1000" kern="1200">
              <a:latin typeface="Arial" panose="020B0604020202020204" pitchFamily="34" charset="0"/>
              <a:cs typeface="Arial" panose="020B0604020202020204" pitchFamily="34" charset="0"/>
            </a:endParaRPr>
          </a:p>
        </p:txBody>
      </p:sp>
      <p:sp>
        <p:nvSpPr>
          <p:cNvPr id="15" name="Rectangle 14" descr="&lt;strong&gt;Plastic&lt;/strong&gt; wrap - Wikipedia"/>
          <p:cNvSpPr/>
          <p:nvPr/>
        </p:nvSpPr>
        <p:spPr>
          <a:xfrm>
            <a:off x="5624295" y="2101722"/>
            <a:ext cx="1472184" cy="1472184"/>
          </a:xfrm>
          <a:prstGeom prst="rect">
            <a:avLst/>
          </a:prstGeom>
          <a:blipFill>
            <a:blip r:embed="rId5" cstate="print">
              <a:extLst>
                <a:ext uri="{28A0092B-C50C-407E-A947-70E740481C1C}">
                  <a14:useLocalDpi xmlns:a14="http://schemas.microsoft.com/office/drawing/2010/main"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5631779" y="3793243"/>
            <a:ext cx="1408176" cy="1116219"/>
          </a:xfrm>
          <a:custGeom>
            <a:avLst/>
            <a:gdLst>
              <a:gd name="connsiteX0" fmla="*/ 0 w 1116219"/>
              <a:gd name="connsiteY0" fmla="*/ 111622 h 1116219"/>
              <a:gd name="connsiteX1" fmla="*/ 111622 w 1116219"/>
              <a:gd name="connsiteY1" fmla="*/ 0 h 1116219"/>
              <a:gd name="connsiteX2" fmla="*/ 1004597 w 1116219"/>
              <a:gd name="connsiteY2" fmla="*/ 0 h 1116219"/>
              <a:gd name="connsiteX3" fmla="*/ 1116219 w 1116219"/>
              <a:gd name="connsiteY3" fmla="*/ 111622 h 1116219"/>
              <a:gd name="connsiteX4" fmla="*/ 1116219 w 1116219"/>
              <a:gd name="connsiteY4" fmla="*/ 1004597 h 1116219"/>
              <a:gd name="connsiteX5" fmla="*/ 1004597 w 1116219"/>
              <a:gd name="connsiteY5" fmla="*/ 1116219 h 1116219"/>
              <a:gd name="connsiteX6" fmla="*/ 111622 w 1116219"/>
              <a:gd name="connsiteY6" fmla="*/ 1116219 h 1116219"/>
              <a:gd name="connsiteX7" fmla="*/ 0 w 1116219"/>
              <a:gd name="connsiteY7" fmla="*/ 1004597 h 1116219"/>
              <a:gd name="connsiteX8" fmla="*/ 0 w 1116219"/>
              <a:gd name="connsiteY8" fmla="*/ 111622 h 111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219" h="1116219">
                <a:moveTo>
                  <a:pt x="0" y="111622"/>
                </a:moveTo>
                <a:cubicBezTo>
                  <a:pt x="0" y="49975"/>
                  <a:pt x="49975" y="0"/>
                  <a:pt x="111622" y="0"/>
                </a:cubicBezTo>
                <a:lnTo>
                  <a:pt x="1004597" y="0"/>
                </a:lnTo>
                <a:cubicBezTo>
                  <a:pt x="1066244" y="0"/>
                  <a:pt x="1116219" y="49975"/>
                  <a:pt x="1116219" y="111622"/>
                </a:cubicBezTo>
                <a:lnTo>
                  <a:pt x="1116219" y="1004597"/>
                </a:lnTo>
                <a:cubicBezTo>
                  <a:pt x="1116219" y="1066244"/>
                  <a:pt x="1066244" y="1116219"/>
                  <a:pt x="1004597" y="1116219"/>
                </a:cubicBezTo>
                <a:lnTo>
                  <a:pt x="111622" y="1116219"/>
                </a:lnTo>
                <a:cubicBezTo>
                  <a:pt x="49975" y="1116219"/>
                  <a:pt x="0" y="1066244"/>
                  <a:pt x="0" y="1004597"/>
                </a:cubicBezTo>
                <a:lnTo>
                  <a:pt x="0" y="11162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en-US" sz="1400" b="1" kern="1200" dirty="0">
                <a:solidFill>
                  <a:srgbClr val="004A96"/>
                </a:solidFill>
                <a:latin typeface="Arial" panose="020B0604020202020204" pitchFamily="34" charset="0"/>
                <a:cs typeface="Arial" panose="020B0604020202020204" pitchFamily="34" charset="0"/>
              </a:rPr>
              <a:t>Conversion</a:t>
            </a:r>
          </a:p>
          <a:p>
            <a:pPr marL="57150" lvl="1" indent="-57150" algn="l" defTabSz="400050">
              <a:lnSpc>
                <a:spcPct val="90000"/>
              </a:lnSpc>
              <a:spcBef>
                <a:spcPct val="0"/>
              </a:spcBef>
              <a:spcAft>
                <a:spcPct val="15000"/>
              </a:spcAft>
              <a:buChar char="••"/>
            </a:pPr>
            <a:r>
              <a:rPr lang="en-US" sz="1400" kern="1200" dirty="0">
                <a:solidFill>
                  <a:schemeClr val="tx1"/>
                </a:solidFill>
                <a:latin typeface="Arial" panose="020B0604020202020204" pitchFamily="34" charset="0"/>
                <a:cs typeface="Arial" panose="020B0604020202020204" pitchFamily="34" charset="0"/>
              </a:rPr>
              <a:t> Reaction Prods</a:t>
            </a:r>
          </a:p>
          <a:p>
            <a:pPr marL="57150" lvl="1" indent="-57150" algn="l" defTabSz="400050">
              <a:lnSpc>
                <a:spcPct val="90000"/>
              </a:lnSpc>
              <a:spcBef>
                <a:spcPct val="0"/>
              </a:spcBef>
              <a:spcAft>
                <a:spcPct val="15000"/>
              </a:spcAft>
              <a:buChar char="••"/>
            </a:pPr>
            <a:endParaRPr lang="en-US" sz="1400" kern="1200" dirty="0">
              <a:solidFill>
                <a:schemeClr val="tx1"/>
              </a:solidFill>
              <a:latin typeface="Arial" panose="020B0604020202020204" pitchFamily="34" charset="0"/>
              <a:cs typeface="Arial" panose="020B0604020202020204" pitchFamily="34" charset="0"/>
            </a:endParaRPr>
          </a:p>
        </p:txBody>
      </p:sp>
      <p:sp>
        <p:nvSpPr>
          <p:cNvPr id="17" name="Freeform 16"/>
          <p:cNvSpPr/>
          <p:nvPr/>
        </p:nvSpPr>
        <p:spPr>
          <a:xfrm>
            <a:off x="7145275" y="2862399"/>
            <a:ext cx="227420" cy="268212"/>
          </a:xfrm>
          <a:custGeom>
            <a:avLst/>
            <a:gdLst>
              <a:gd name="connsiteX0" fmla="*/ 0 w 227420"/>
              <a:gd name="connsiteY0" fmla="*/ 53642 h 268212"/>
              <a:gd name="connsiteX1" fmla="*/ 113710 w 227420"/>
              <a:gd name="connsiteY1" fmla="*/ 53642 h 268212"/>
              <a:gd name="connsiteX2" fmla="*/ 113710 w 227420"/>
              <a:gd name="connsiteY2" fmla="*/ 0 h 268212"/>
              <a:gd name="connsiteX3" fmla="*/ 227420 w 227420"/>
              <a:gd name="connsiteY3" fmla="*/ 134106 h 268212"/>
              <a:gd name="connsiteX4" fmla="*/ 113710 w 227420"/>
              <a:gd name="connsiteY4" fmla="*/ 268212 h 268212"/>
              <a:gd name="connsiteX5" fmla="*/ 113710 w 227420"/>
              <a:gd name="connsiteY5" fmla="*/ 214570 h 268212"/>
              <a:gd name="connsiteX6" fmla="*/ 0 w 227420"/>
              <a:gd name="connsiteY6" fmla="*/ 214570 h 268212"/>
              <a:gd name="connsiteX7" fmla="*/ 0 w 227420"/>
              <a:gd name="connsiteY7" fmla="*/ 53642 h 26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420" h="268212">
                <a:moveTo>
                  <a:pt x="0" y="53642"/>
                </a:moveTo>
                <a:lnTo>
                  <a:pt x="113710" y="53642"/>
                </a:lnTo>
                <a:lnTo>
                  <a:pt x="113710" y="0"/>
                </a:lnTo>
                <a:lnTo>
                  <a:pt x="227420" y="134106"/>
                </a:lnTo>
                <a:lnTo>
                  <a:pt x="113710" y="268212"/>
                </a:lnTo>
                <a:lnTo>
                  <a:pt x="113710" y="214570"/>
                </a:lnTo>
                <a:lnTo>
                  <a:pt x="0" y="214570"/>
                </a:lnTo>
                <a:lnTo>
                  <a:pt x="0" y="5364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3642" rIns="68226" bIns="53642" numCol="1" spcCol="1270" anchor="ctr" anchorCtr="0">
            <a:noAutofit/>
          </a:bodyPr>
          <a:lstStyle/>
          <a:p>
            <a:pPr lvl="0" algn="ctr" defTabSz="444500">
              <a:lnSpc>
                <a:spcPct val="90000"/>
              </a:lnSpc>
              <a:spcBef>
                <a:spcPct val="0"/>
              </a:spcBef>
              <a:spcAft>
                <a:spcPct val="35000"/>
              </a:spcAft>
            </a:pPr>
            <a:endParaRPr lang="en-US" sz="1000" kern="1200">
              <a:latin typeface="Arial" panose="020B0604020202020204" pitchFamily="34" charset="0"/>
              <a:cs typeface="Arial" panose="020B0604020202020204" pitchFamily="34" charset="0"/>
            </a:endParaRPr>
          </a:p>
        </p:txBody>
      </p:sp>
      <p:sp>
        <p:nvSpPr>
          <p:cNvPr id="18" name="Rectangle 17" descr="&quot;Organic&quot; produce in &lt;strong&gt;plastic&lt;/strong&gt; containers - The Pub ..."/>
          <p:cNvSpPr/>
          <p:nvPr/>
        </p:nvSpPr>
        <p:spPr>
          <a:xfrm>
            <a:off x="7404789" y="2101722"/>
            <a:ext cx="1472184" cy="1472184"/>
          </a:xfrm>
          <a:prstGeom prst="rect">
            <a:avLst/>
          </a:prstGeom>
          <a:blipFill>
            <a:blip r:embed="rId6" cstate="print">
              <a:extLst>
                <a:ext uri="{28A0092B-C50C-407E-A947-70E740481C1C}">
                  <a14:useLocalDpi xmlns:a14="http://schemas.microsoft.com/office/drawing/2010/main" val="0"/>
                </a:ext>
              </a:extLst>
            </a:blip>
            <a:srcRect/>
            <a:stretch>
              <a:fillRect t="-11000" b="-1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Freeform 18"/>
          <p:cNvSpPr/>
          <p:nvPr/>
        </p:nvSpPr>
        <p:spPr>
          <a:xfrm>
            <a:off x="7404789" y="3793243"/>
            <a:ext cx="1408176" cy="1116219"/>
          </a:xfrm>
          <a:custGeom>
            <a:avLst/>
            <a:gdLst>
              <a:gd name="connsiteX0" fmla="*/ 0 w 1116219"/>
              <a:gd name="connsiteY0" fmla="*/ 111622 h 1116219"/>
              <a:gd name="connsiteX1" fmla="*/ 111622 w 1116219"/>
              <a:gd name="connsiteY1" fmla="*/ 0 h 1116219"/>
              <a:gd name="connsiteX2" fmla="*/ 1004597 w 1116219"/>
              <a:gd name="connsiteY2" fmla="*/ 0 h 1116219"/>
              <a:gd name="connsiteX3" fmla="*/ 1116219 w 1116219"/>
              <a:gd name="connsiteY3" fmla="*/ 111622 h 1116219"/>
              <a:gd name="connsiteX4" fmla="*/ 1116219 w 1116219"/>
              <a:gd name="connsiteY4" fmla="*/ 1004597 h 1116219"/>
              <a:gd name="connsiteX5" fmla="*/ 1004597 w 1116219"/>
              <a:gd name="connsiteY5" fmla="*/ 1116219 h 1116219"/>
              <a:gd name="connsiteX6" fmla="*/ 111622 w 1116219"/>
              <a:gd name="connsiteY6" fmla="*/ 1116219 h 1116219"/>
              <a:gd name="connsiteX7" fmla="*/ 0 w 1116219"/>
              <a:gd name="connsiteY7" fmla="*/ 1004597 h 1116219"/>
              <a:gd name="connsiteX8" fmla="*/ 0 w 1116219"/>
              <a:gd name="connsiteY8" fmla="*/ 111622 h 111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219" h="1116219">
                <a:moveTo>
                  <a:pt x="0" y="111622"/>
                </a:moveTo>
                <a:cubicBezTo>
                  <a:pt x="0" y="49975"/>
                  <a:pt x="49975" y="0"/>
                  <a:pt x="111622" y="0"/>
                </a:cubicBezTo>
                <a:lnTo>
                  <a:pt x="1004597" y="0"/>
                </a:lnTo>
                <a:cubicBezTo>
                  <a:pt x="1066244" y="0"/>
                  <a:pt x="1116219" y="49975"/>
                  <a:pt x="1116219" y="111622"/>
                </a:cubicBezTo>
                <a:lnTo>
                  <a:pt x="1116219" y="1004597"/>
                </a:lnTo>
                <a:cubicBezTo>
                  <a:pt x="1116219" y="1066244"/>
                  <a:pt x="1066244" y="1116219"/>
                  <a:pt x="1004597" y="1116219"/>
                </a:cubicBezTo>
                <a:lnTo>
                  <a:pt x="111622" y="1116219"/>
                </a:lnTo>
                <a:cubicBezTo>
                  <a:pt x="49975" y="1116219"/>
                  <a:pt x="0" y="1066244"/>
                  <a:pt x="0" y="1004597"/>
                </a:cubicBezTo>
                <a:lnTo>
                  <a:pt x="0" y="111622"/>
                </a:lnTo>
                <a:close/>
              </a:path>
            </a:pathLst>
          </a:cu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en-US" sz="1400" b="1" kern="1200" dirty="0">
                <a:solidFill>
                  <a:srgbClr val="004A96"/>
                </a:solidFill>
                <a:latin typeface="Arial" panose="020B0604020202020204" pitchFamily="34" charset="0"/>
                <a:cs typeface="Arial" panose="020B0604020202020204" pitchFamily="34" charset="0"/>
              </a:rPr>
              <a:t>End User</a:t>
            </a:r>
          </a:p>
          <a:p>
            <a:pPr marL="57150" lvl="1" indent="-57150" algn="l" defTabSz="400050">
              <a:lnSpc>
                <a:spcPct val="90000"/>
              </a:lnSpc>
              <a:spcBef>
                <a:spcPct val="0"/>
              </a:spcBef>
              <a:spcAft>
                <a:spcPct val="15000"/>
              </a:spcAft>
              <a:buChar char="••"/>
            </a:pPr>
            <a:r>
              <a:rPr lang="en-US" sz="1400" kern="1200" dirty="0">
                <a:solidFill>
                  <a:schemeClr val="tx1"/>
                </a:solidFill>
                <a:latin typeface="Arial" panose="020B0604020202020204" pitchFamily="34" charset="0"/>
                <a:cs typeface="Arial" panose="020B0604020202020204" pitchFamily="34" charset="0"/>
              </a:rPr>
              <a:t> Reaction prods</a:t>
            </a:r>
          </a:p>
        </p:txBody>
      </p:sp>
      <p:cxnSp>
        <p:nvCxnSpPr>
          <p:cNvPr id="21" name="Straight Connector 20"/>
          <p:cNvCxnSpPr/>
          <p:nvPr/>
        </p:nvCxnSpPr>
        <p:spPr>
          <a:xfrm>
            <a:off x="311221" y="4007215"/>
            <a:ext cx="1408176" cy="0"/>
          </a:xfrm>
          <a:prstGeom prst="line">
            <a:avLst/>
          </a:prstGeom>
          <a:ln w="28575">
            <a:solidFill>
              <a:srgbClr val="004A9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58005" y="4007215"/>
            <a:ext cx="1408176" cy="0"/>
          </a:xfrm>
          <a:prstGeom prst="line">
            <a:avLst/>
          </a:prstGeom>
          <a:ln w="28575">
            <a:solidFill>
              <a:srgbClr val="004A9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84613" y="4007215"/>
            <a:ext cx="1408176" cy="0"/>
          </a:xfrm>
          <a:prstGeom prst="line">
            <a:avLst/>
          </a:prstGeom>
          <a:ln w="28575">
            <a:solidFill>
              <a:srgbClr val="004A9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31397" y="4007215"/>
            <a:ext cx="1408176" cy="0"/>
          </a:xfrm>
          <a:prstGeom prst="line">
            <a:avLst/>
          </a:prstGeom>
          <a:ln w="28575">
            <a:solidFill>
              <a:srgbClr val="004A9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04789" y="4007215"/>
            <a:ext cx="1408176" cy="0"/>
          </a:xfrm>
          <a:prstGeom prst="line">
            <a:avLst/>
          </a:prstGeom>
          <a:ln w="28575">
            <a:solidFill>
              <a:srgbClr val="004A96"/>
            </a:solidFill>
          </a:ln>
        </p:spPr>
        <p:style>
          <a:lnRef idx="1">
            <a:schemeClr val="accent1"/>
          </a:lnRef>
          <a:fillRef idx="0">
            <a:schemeClr val="accent1"/>
          </a:fillRef>
          <a:effectRef idx="0">
            <a:schemeClr val="accent1"/>
          </a:effectRef>
          <a:fontRef idx="minor">
            <a:schemeClr val="tx1"/>
          </a:fontRef>
        </p:style>
      </p:cxnSp>
      <p:sp>
        <p:nvSpPr>
          <p:cNvPr id="45" name="Freeform: Shape 44">
            <a:extLst>
              <a:ext uri="{FF2B5EF4-FFF2-40B4-BE49-F238E27FC236}">
                <a16:creationId xmlns:a16="http://schemas.microsoft.com/office/drawing/2014/main" id="{8BC2330D-EB29-4868-A7D5-D0EDC185BAC0}"/>
              </a:ext>
            </a:extLst>
          </p:cNvPr>
          <p:cNvSpPr/>
          <p:nvPr/>
        </p:nvSpPr>
        <p:spPr>
          <a:xfrm rot="20257615">
            <a:off x="1818577" y="1464784"/>
            <a:ext cx="2441123" cy="1132231"/>
          </a:xfrm>
          <a:custGeom>
            <a:avLst/>
            <a:gdLst>
              <a:gd name="connsiteX0" fmla="*/ 0 w 3515360"/>
              <a:gd name="connsiteY0" fmla="*/ 167518 h 1661038"/>
              <a:gd name="connsiteX1" fmla="*/ 2540000 w 3515360"/>
              <a:gd name="connsiteY1" fmla="*/ 137038 h 1661038"/>
              <a:gd name="connsiteX2" fmla="*/ 3515360 w 3515360"/>
              <a:gd name="connsiteY2" fmla="*/ 1661038 h 1661038"/>
            </a:gdLst>
            <a:ahLst/>
            <a:cxnLst>
              <a:cxn ang="0">
                <a:pos x="connsiteX0" y="connsiteY0"/>
              </a:cxn>
              <a:cxn ang="0">
                <a:pos x="connsiteX1" y="connsiteY1"/>
              </a:cxn>
              <a:cxn ang="0">
                <a:pos x="connsiteX2" y="connsiteY2"/>
              </a:cxn>
            </a:cxnLst>
            <a:rect l="l" t="t" r="r" b="b"/>
            <a:pathLst>
              <a:path w="3515360" h="1661038">
                <a:moveTo>
                  <a:pt x="0" y="167518"/>
                </a:moveTo>
                <a:cubicBezTo>
                  <a:pt x="977053" y="27818"/>
                  <a:pt x="1954107" y="-111882"/>
                  <a:pt x="2540000" y="137038"/>
                </a:cubicBezTo>
                <a:cubicBezTo>
                  <a:pt x="3125893" y="385958"/>
                  <a:pt x="3335867" y="1291891"/>
                  <a:pt x="3515360" y="1661038"/>
                </a:cubicBezTo>
              </a:path>
            </a:pathLst>
          </a:custGeom>
          <a:noFill/>
          <a:ln>
            <a:solidFill>
              <a:srgbClr val="004A96"/>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0DDAF2B1-B238-4C05-83E8-17626B2327A8}"/>
              </a:ext>
            </a:extLst>
          </p:cNvPr>
          <p:cNvSpPr/>
          <p:nvPr/>
        </p:nvSpPr>
        <p:spPr>
          <a:xfrm rot="20257615">
            <a:off x="4748608" y="1738372"/>
            <a:ext cx="1380804" cy="626589"/>
          </a:xfrm>
          <a:custGeom>
            <a:avLst/>
            <a:gdLst>
              <a:gd name="connsiteX0" fmla="*/ 0 w 3515360"/>
              <a:gd name="connsiteY0" fmla="*/ 167518 h 1661038"/>
              <a:gd name="connsiteX1" fmla="*/ 2540000 w 3515360"/>
              <a:gd name="connsiteY1" fmla="*/ 137038 h 1661038"/>
              <a:gd name="connsiteX2" fmla="*/ 3515360 w 3515360"/>
              <a:gd name="connsiteY2" fmla="*/ 1661038 h 1661038"/>
            </a:gdLst>
            <a:ahLst/>
            <a:cxnLst>
              <a:cxn ang="0">
                <a:pos x="connsiteX0" y="connsiteY0"/>
              </a:cxn>
              <a:cxn ang="0">
                <a:pos x="connsiteX1" y="connsiteY1"/>
              </a:cxn>
              <a:cxn ang="0">
                <a:pos x="connsiteX2" y="connsiteY2"/>
              </a:cxn>
            </a:cxnLst>
            <a:rect l="l" t="t" r="r" b="b"/>
            <a:pathLst>
              <a:path w="3515360" h="1661038">
                <a:moveTo>
                  <a:pt x="0" y="167518"/>
                </a:moveTo>
                <a:cubicBezTo>
                  <a:pt x="977053" y="27818"/>
                  <a:pt x="1954107" y="-111882"/>
                  <a:pt x="2540000" y="137038"/>
                </a:cubicBezTo>
                <a:cubicBezTo>
                  <a:pt x="3125893" y="385958"/>
                  <a:pt x="3335867" y="1291891"/>
                  <a:pt x="3515360" y="1661038"/>
                </a:cubicBezTo>
              </a:path>
            </a:pathLst>
          </a:custGeom>
          <a:noFill/>
          <a:ln>
            <a:solidFill>
              <a:srgbClr val="004A96"/>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69F2A25C-987E-4E19-A7E9-772FDB38F233}"/>
              </a:ext>
            </a:extLst>
          </p:cNvPr>
          <p:cNvSpPr/>
          <p:nvPr/>
        </p:nvSpPr>
        <p:spPr>
          <a:xfrm rot="20257615">
            <a:off x="6561994" y="1738372"/>
            <a:ext cx="1380804" cy="626589"/>
          </a:xfrm>
          <a:custGeom>
            <a:avLst/>
            <a:gdLst>
              <a:gd name="connsiteX0" fmla="*/ 0 w 3515360"/>
              <a:gd name="connsiteY0" fmla="*/ 167518 h 1661038"/>
              <a:gd name="connsiteX1" fmla="*/ 2540000 w 3515360"/>
              <a:gd name="connsiteY1" fmla="*/ 137038 h 1661038"/>
              <a:gd name="connsiteX2" fmla="*/ 3515360 w 3515360"/>
              <a:gd name="connsiteY2" fmla="*/ 1661038 h 1661038"/>
            </a:gdLst>
            <a:ahLst/>
            <a:cxnLst>
              <a:cxn ang="0">
                <a:pos x="connsiteX0" y="connsiteY0"/>
              </a:cxn>
              <a:cxn ang="0">
                <a:pos x="connsiteX1" y="connsiteY1"/>
              </a:cxn>
              <a:cxn ang="0">
                <a:pos x="connsiteX2" y="connsiteY2"/>
              </a:cxn>
            </a:cxnLst>
            <a:rect l="l" t="t" r="r" b="b"/>
            <a:pathLst>
              <a:path w="3515360" h="1661038">
                <a:moveTo>
                  <a:pt x="0" y="167518"/>
                </a:moveTo>
                <a:cubicBezTo>
                  <a:pt x="977053" y="27818"/>
                  <a:pt x="1954107" y="-111882"/>
                  <a:pt x="2540000" y="137038"/>
                </a:cubicBezTo>
                <a:cubicBezTo>
                  <a:pt x="3125893" y="385958"/>
                  <a:pt x="3335867" y="1291891"/>
                  <a:pt x="3515360" y="1661038"/>
                </a:cubicBezTo>
              </a:path>
            </a:pathLst>
          </a:custGeom>
          <a:noFill/>
          <a:ln>
            <a:solidFill>
              <a:srgbClr val="004A96"/>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6DA9E113-D9EC-464C-8AC8-5982F0C53B49}"/>
              </a:ext>
            </a:extLst>
          </p:cNvPr>
          <p:cNvSpPr/>
          <p:nvPr/>
        </p:nvSpPr>
        <p:spPr>
          <a:xfrm rot="9342911">
            <a:off x="6713624" y="4265282"/>
            <a:ext cx="1380804" cy="626589"/>
          </a:xfrm>
          <a:custGeom>
            <a:avLst/>
            <a:gdLst>
              <a:gd name="connsiteX0" fmla="*/ 0 w 3515360"/>
              <a:gd name="connsiteY0" fmla="*/ 167518 h 1661038"/>
              <a:gd name="connsiteX1" fmla="*/ 2540000 w 3515360"/>
              <a:gd name="connsiteY1" fmla="*/ 137038 h 1661038"/>
              <a:gd name="connsiteX2" fmla="*/ 3515360 w 3515360"/>
              <a:gd name="connsiteY2" fmla="*/ 1661038 h 1661038"/>
            </a:gdLst>
            <a:ahLst/>
            <a:cxnLst>
              <a:cxn ang="0">
                <a:pos x="connsiteX0" y="connsiteY0"/>
              </a:cxn>
              <a:cxn ang="0">
                <a:pos x="connsiteX1" y="connsiteY1"/>
              </a:cxn>
              <a:cxn ang="0">
                <a:pos x="connsiteX2" y="connsiteY2"/>
              </a:cxn>
            </a:cxnLst>
            <a:rect l="l" t="t" r="r" b="b"/>
            <a:pathLst>
              <a:path w="3515360" h="1661038">
                <a:moveTo>
                  <a:pt x="0" y="167518"/>
                </a:moveTo>
                <a:cubicBezTo>
                  <a:pt x="977053" y="27818"/>
                  <a:pt x="1954107" y="-111882"/>
                  <a:pt x="2540000" y="137038"/>
                </a:cubicBezTo>
                <a:cubicBezTo>
                  <a:pt x="3125893" y="385958"/>
                  <a:pt x="3335867" y="1291891"/>
                  <a:pt x="3515360" y="1661038"/>
                </a:cubicBezTo>
              </a:path>
            </a:pathLst>
          </a:custGeom>
          <a:noFill/>
          <a:ln>
            <a:solidFill>
              <a:srgbClr val="004A96"/>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02056F-B74C-40F8-B3F2-C78E3ABB0EFC}"/>
              </a:ext>
            </a:extLst>
          </p:cNvPr>
          <p:cNvSpPr/>
          <p:nvPr/>
        </p:nvSpPr>
        <p:spPr>
          <a:xfrm rot="9342911">
            <a:off x="4690260" y="4330975"/>
            <a:ext cx="1380804" cy="626589"/>
          </a:xfrm>
          <a:custGeom>
            <a:avLst/>
            <a:gdLst>
              <a:gd name="connsiteX0" fmla="*/ 0 w 3515360"/>
              <a:gd name="connsiteY0" fmla="*/ 167518 h 1661038"/>
              <a:gd name="connsiteX1" fmla="*/ 2540000 w 3515360"/>
              <a:gd name="connsiteY1" fmla="*/ 137038 h 1661038"/>
              <a:gd name="connsiteX2" fmla="*/ 3515360 w 3515360"/>
              <a:gd name="connsiteY2" fmla="*/ 1661038 h 1661038"/>
            </a:gdLst>
            <a:ahLst/>
            <a:cxnLst>
              <a:cxn ang="0">
                <a:pos x="connsiteX0" y="connsiteY0"/>
              </a:cxn>
              <a:cxn ang="0">
                <a:pos x="connsiteX1" y="connsiteY1"/>
              </a:cxn>
              <a:cxn ang="0">
                <a:pos x="connsiteX2" y="connsiteY2"/>
              </a:cxn>
            </a:cxnLst>
            <a:rect l="l" t="t" r="r" b="b"/>
            <a:pathLst>
              <a:path w="3515360" h="1661038">
                <a:moveTo>
                  <a:pt x="0" y="167518"/>
                </a:moveTo>
                <a:cubicBezTo>
                  <a:pt x="977053" y="27818"/>
                  <a:pt x="1954107" y="-111882"/>
                  <a:pt x="2540000" y="137038"/>
                </a:cubicBezTo>
                <a:cubicBezTo>
                  <a:pt x="3125893" y="385958"/>
                  <a:pt x="3335867" y="1291891"/>
                  <a:pt x="3515360" y="1661038"/>
                </a:cubicBezTo>
              </a:path>
            </a:pathLst>
          </a:custGeom>
          <a:noFill/>
          <a:ln>
            <a:solidFill>
              <a:srgbClr val="004A96"/>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15C7460F-D256-4380-AFDF-4F0B2BAC5EE2}"/>
              </a:ext>
            </a:extLst>
          </p:cNvPr>
          <p:cNvSpPr/>
          <p:nvPr/>
        </p:nvSpPr>
        <p:spPr>
          <a:xfrm rot="9170502">
            <a:off x="1914164" y="4285042"/>
            <a:ext cx="2441123" cy="1132231"/>
          </a:xfrm>
          <a:custGeom>
            <a:avLst/>
            <a:gdLst>
              <a:gd name="connsiteX0" fmla="*/ 0 w 3515360"/>
              <a:gd name="connsiteY0" fmla="*/ 167518 h 1661038"/>
              <a:gd name="connsiteX1" fmla="*/ 2540000 w 3515360"/>
              <a:gd name="connsiteY1" fmla="*/ 137038 h 1661038"/>
              <a:gd name="connsiteX2" fmla="*/ 3515360 w 3515360"/>
              <a:gd name="connsiteY2" fmla="*/ 1661038 h 1661038"/>
            </a:gdLst>
            <a:ahLst/>
            <a:cxnLst>
              <a:cxn ang="0">
                <a:pos x="connsiteX0" y="connsiteY0"/>
              </a:cxn>
              <a:cxn ang="0">
                <a:pos x="connsiteX1" y="connsiteY1"/>
              </a:cxn>
              <a:cxn ang="0">
                <a:pos x="connsiteX2" y="connsiteY2"/>
              </a:cxn>
            </a:cxnLst>
            <a:rect l="l" t="t" r="r" b="b"/>
            <a:pathLst>
              <a:path w="3515360" h="1661038">
                <a:moveTo>
                  <a:pt x="0" y="167518"/>
                </a:moveTo>
                <a:cubicBezTo>
                  <a:pt x="977053" y="27818"/>
                  <a:pt x="1954107" y="-111882"/>
                  <a:pt x="2540000" y="137038"/>
                </a:cubicBezTo>
                <a:cubicBezTo>
                  <a:pt x="3125893" y="385958"/>
                  <a:pt x="3335867" y="1291891"/>
                  <a:pt x="3515360" y="1661038"/>
                </a:cubicBezTo>
              </a:path>
            </a:pathLst>
          </a:custGeom>
          <a:noFill/>
          <a:ln>
            <a:solidFill>
              <a:srgbClr val="004A96"/>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069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23"/>
          <p:cNvSpPr>
            <a:spLocks noGrp="1"/>
          </p:cNvSpPr>
          <p:nvPr>
            <p:ph type="title"/>
          </p:nvPr>
        </p:nvSpPr>
        <p:spPr/>
        <p:txBody>
          <a:bodyPr anchor="t">
            <a:noAutofit/>
          </a:bodyPr>
          <a:lstStyle/>
          <a:p>
            <a:r>
              <a:rPr lang="en-US" dirty="0">
                <a:solidFill>
                  <a:schemeClr val="tx1"/>
                </a:solidFill>
              </a:rPr>
              <a:t>Degradation Products (ARVIN Substances)</a:t>
            </a:r>
            <a:endParaRPr lang="de-DE" dirty="0"/>
          </a:p>
        </p:txBody>
      </p:sp>
      <p:sp>
        <p:nvSpPr>
          <p:cNvPr id="8" name="Foliennummernplatzhalter 7"/>
          <p:cNvSpPr>
            <a:spLocks noGrp="1"/>
          </p:cNvSpPr>
          <p:nvPr>
            <p:ph type="sldNum" sz="quarter" idx="4"/>
          </p:nvPr>
        </p:nvSpPr>
        <p:spPr/>
        <p:txBody>
          <a:bodyPr/>
          <a:lstStyle/>
          <a:p>
            <a:fld id="{82EA1D04-CA53-4DE3-84A8-2B63E41036C9}" type="slidenum">
              <a:rPr lang="de-DE" smtClean="0"/>
              <a:pPr/>
              <a:t>15</a:t>
            </a:fld>
            <a:endParaRPr lang="de-DE" dirty="0"/>
          </a:p>
        </p:txBody>
      </p:sp>
      <p:graphicFrame>
        <p:nvGraphicFramePr>
          <p:cNvPr id="10" name="Inhaltsplatzhalter 19">
            <a:extLst>
              <a:ext uri="{FF2B5EF4-FFF2-40B4-BE49-F238E27FC236}">
                <a16:creationId xmlns:a16="http://schemas.microsoft.com/office/drawing/2014/main" id="{8A25B47B-3097-4730-B407-51B2F340984B}"/>
              </a:ext>
            </a:extLst>
          </p:cNvPr>
          <p:cNvGraphicFramePr>
            <a:graphicFrameLocks/>
          </p:cNvGraphicFramePr>
          <p:nvPr>
            <p:extLst>
              <p:ext uri="{D42A27DB-BD31-4B8C-83A1-F6EECF244321}">
                <p14:modId xmlns:p14="http://schemas.microsoft.com/office/powerpoint/2010/main" val="2685468993"/>
              </p:ext>
            </p:extLst>
          </p:nvPr>
        </p:nvGraphicFramePr>
        <p:xfrm>
          <a:off x="215902" y="1903957"/>
          <a:ext cx="8751285" cy="4017317"/>
        </p:xfrm>
        <a:graphic>
          <a:graphicData uri="http://schemas.openxmlformats.org/drawingml/2006/table">
            <a:tbl>
              <a:tblPr firstRow="1" bandRow="1">
                <a:tableStyleId>{5C22544A-7EE6-4342-B048-85BDC9FD1C3A}</a:tableStyleId>
              </a:tblPr>
              <a:tblGrid>
                <a:gridCol w="1750257">
                  <a:extLst>
                    <a:ext uri="{9D8B030D-6E8A-4147-A177-3AD203B41FA5}">
                      <a16:colId xmlns:a16="http://schemas.microsoft.com/office/drawing/2014/main" val="20000"/>
                    </a:ext>
                  </a:extLst>
                </a:gridCol>
                <a:gridCol w="1750257">
                  <a:extLst>
                    <a:ext uri="{9D8B030D-6E8A-4147-A177-3AD203B41FA5}">
                      <a16:colId xmlns:a16="http://schemas.microsoft.com/office/drawing/2014/main" val="20001"/>
                    </a:ext>
                  </a:extLst>
                </a:gridCol>
                <a:gridCol w="1750257">
                  <a:extLst>
                    <a:ext uri="{9D8B030D-6E8A-4147-A177-3AD203B41FA5}">
                      <a16:colId xmlns:a16="http://schemas.microsoft.com/office/drawing/2014/main" val="20002"/>
                    </a:ext>
                  </a:extLst>
                </a:gridCol>
                <a:gridCol w="1750257">
                  <a:extLst>
                    <a:ext uri="{9D8B030D-6E8A-4147-A177-3AD203B41FA5}">
                      <a16:colId xmlns:a16="http://schemas.microsoft.com/office/drawing/2014/main" val="20003"/>
                    </a:ext>
                  </a:extLst>
                </a:gridCol>
                <a:gridCol w="1750257">
                  <a:extLst>
                    <a:ext uri="{9D8B030D-6E8A-4147-A177-3AD203B41FA5}">
                      <a16:colId xmlns:a16="http://schemas.microsoft.com/office/drawing/2014/main" val="20004"/>
                    </a:ext>
                  </a:extLst>
                </a:gridCol>
              </a:tblGrid>
              <a:tr h="722239">
                <a:tc>
                  <a:txBody>
                    <a:bodyPr/>
                    <a:lstStyle/>
                    <a:p>
                      <a:pPr algn="l" fontAlgn="ctr"/>
                      <a:r>
                        <a:rPr lang="de-DE" sz="1200" b="1" i="0" u="none" strike="noStrike" dirty="0">
                          <a:solidFill>
                            <a:schemeClr val="accent1"/>
                          </a:solidFill>
                          <a:effectLst/>
                          <a:latin typeface="Arial" panose="020B0604020202020204" pitchFamily="34" charset="0"/>
                          <a:cs typeface="Arial" panose="020B0604020202020204" pitchFamily="34" charset="0"/>
                        </a:rPr>
                        <a:t>Arvin 1</a:t>
                      </a:r>
                      <a:br>
                        <a:rPr lang="de-DE" sz="1200" b="1" i="0" u="none" strike="noStrike" dirty="0">
                          <a:solidFill>
                            <a:schemeClr val="accent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123-07-9</a:t>
                      </a:r>
                      <a:br>
                        <a:rPr lang="de-DE" sz="1200" b="0" i="0" u="none" strike="noStrike" dirty="0">
                          <a:solidFill>
                            <a:schemeClr val="tx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4-Ethylphenol</a:t>
                      </a:r>
                    </a:p>
                  </a:txBody>
                  <a:tcPr marL="0" marR="0" marT="0" marB="6498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l" fontAlgn="ctr"/>
                      <a:r>
                        <a:rPr lang="de-DE" sz="1200" b="1" i="0" u="none" strike="noStrike" dirty="0">
                          <a:solidFill>
                            <a:schemeClr val="accent1"/>
                          </a:solidFill>
                          <a:effectLst/>
                          <a:latin typeface="Arial" panose="020B0604020202020204" pitchFamily="34" charset="0"/>
                          <a:cs typeface="Arial" panose="020B0604020202020204" pitchFamily="34" charset="0"/>
                        </a:rPr>
                        <a:t>Arvin 2</a:t>
                      </a:r>
                      <a:br>
                        <a:rPr lang="de-DE" sz="1200" b="1" i="0" u="none" strike="noStrike" dirty="0">
                          <a:solidFill>
                            <a:schemeClr val="accent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98-54-4</a:t>
                      </a:r>
                      <a:br>
                        <a:rPr lang="de-DE" sz="1200" b="0" i="0" u="none" strike="noStrike" dirty="0">
                          <a:solidFill>
                            <a:schemeClr val="tx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p-</a:t>
                      </a:r>
                      <a:r>
                        <a:rPr lang="de-DE" sz="1200" b="0" i="0" u="none" strike="noStrike" dirty="0" err="1">
                          <a:solidFill>
                            <a:schemeClr val="tx1"/>
                          </a:solidFill>
                          <a:effectLst/>
                          <a:latin typeface="Arial" panose="020B0604020202020204" pitchFamily="34" charset="0"/>
                          <a:cs typeface="Arial" panose="020B0604020202020204" pitchFamily="34" charset="0"/>
                        </a:rPr>
                        <a:t>tert</a:t>
                      </a:r>
                      <a:r>
                        <a:rPr lang="de-DE" sz="1200" b="0" i="0" u="none" strike="noStrike" dirty="0">
                          <a:solidFill>
                            <a:schemeClr val="tx1"/>
                          </a:solidFill>
                          <a:effectLst/>
                          <a:latin typeface="Arial" panose="020B0604020202020204" pitchFamily="34" charset="0"/>
                          <a:cs typeface="Arial" panose="020B0604020202020204" pitchFamily="34" charset="0"/>
                        </a:rPr>
                        <a:t>-Butylphenol</a:t>
                      </a:r>
                    </a:p>
                  </a:txBody>
                  <a:tcPr marL="0" marR="0" marT="0" marB="6498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de-DE" sz="1200" b="1" i="0" u="none" strike="noStrike" dirty="0">
                          <a:solidFill>
                            <a:schemeClr val="accent1"/>
                          </a:solidFill>
                          <a:effectLst/>
                          <a:latin typeface="Arial" panose="020B0604020202020204" pitchFamily="34" charset="0"/>
                          <a:cs typeface="Arial" panose="020B0604020202020204" pitchFamily="34" charset="0"/>
                        </a:rPr>
                        <a:t>Arvin 3</a:t>
                      </a:r>
                    </a:p>
                    <a:p>
                      <a:pPr marL="0" marR="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a:solidFill>
                            <a:schemeClr val="tx1"/>
                          </a:solidFill>
                          <a:effectLst/>
                          <a:latin typeface="Arial" panose="020B0604020202020204" pitchFamily="34" charset="0"/>
                          <a:cs typeface="Arial" panose="020B0604020202020204" pitchFamily="34" charset="0"/>
                        </a:rPr>
                        <a:t>719-22-2</a:t>
                      </a:r>
                    </a:p>
                    <a:p>
                      <a:pPr marL="0" marR="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a:solidFill>
                            <a:schemeClr val="tx1"/>
                          </a:solidFill>
                          <a:effectLst/>
                          <a:latin typeface="Arial" panose="020B0604020202020204" pitchFamily="34" charset="0"/>
                          <a:cs typeface="Arial" panose="020B0604020202020204" pitchFamily="34" charset="0"/>
                        </a:rPr>
                        <a:t>2,6-Di-tert-butyl-p-benzoquinone</a:t>
                      </a:r>
                    </a:p>
                  </a:txBody>
                  <a:tcPr marL="0" marR="0" marT="0" marB="6498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l" fontAlgn="ctr"/>
                      <a:r>
                        <a:rPr lang="de-DE" sz="1200" b="1" i="0" u="none" strike="noStrike" dirty="0">
                          <a:solidFill>
                            <a:schemeClr val="accent1"/>
                          </a:solidFill>
                          <a:effectLst/>
                          <a:latin typeface="Arial" panose="020B0604020202020204" pitchFamily="34" charset="0"/>
                          <a:cs typeface="Arial" panose="020B0604020202020204" pitchFamily="34" charset="0"/>
                        </a:rPr>
                        <a:t>Arvin 4</a:t>
                      </a:r>
                      <a:br>
                        <a:rPr lang="de-DE" sz="1200" b="1" i="0" u="none" strike="noStrike" dirty="0">
                          <a:solidFill>
                            <a:schemeClr val="accent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96-76-4</a:t>
                      </a:r>
                      <a:br>
                        <a:rPr lang="de-DE" sz="1200" b="0" i="0" u="none" strike="noStrike" dirty="0">
                          <a:solidFill>
                            <a:schemeClr val="tx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2,4-di-tert-</a:t>
                      </a:r>
                    </a:p>
                    <a:p>
                      <a:pPr algn="l" fontAlgn="ctr"/>
                      <a:r>
                        <a:rPr lang="de-DE" sz="1200" b="0" i="0" u="none" strike="noStrike" dirty="0">
                          <a:solidFill>
                            <a:schemeClr val="tx1"/>
                          </a:solidFill>
                          <a:effectLst/>
                          <a:latin typeface="Arial" panose="020B0604020202020204" pitchFamily="34" charset="0"/>
                          <a:cs typeface="Arial" panose="020B0604020202020204" pitchFamily="34" charset="0"/>
                        </a:rPr>
                        <a:t>Butylphenol</a:t>
                      </a:r>
                    </a:p>
                  </a:txBody>
                  <a:tcPr marL="0" marR="0" marT="0" marB="6498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l" fontAlgn="ctr"/>
                      <a:r>
                        <a:rPr lang="de-DE" sz="1200" b="1" i="0" u="none" strike="noStrike" dirty="0">
                          <a:solidFill>
                            <a:schemeClr val="accent1"/>
                          </a:solidFill>
                          <a:effectLst/>
                          <a:latin typeface="Arial" panose="020B0604020202020204" pitchFamily="34" charset="0"/>
                          <a:cs typeface="Arial" panose="020B0604020202020204" pitchFamily="34" charset="0"/>
                        </a:rPr>
                        <a:t>Arvin 5</a:t>
                      </a:r>
                      <a:br>
                        <a:rPr lang="de-DE" sz="1200" b="1" i="0" u="none" strike="noStrike" dirty="0">
                          <a:solidFill>
                            <a:schemeClr val="accent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52858-87-4</a:t>
                      </a:r>
                      <a:br>
                        <a:rPr lang="de-DE" sz="1200" b="0" i="0" u="none" strike="noStrike" dirty="0">
                          <a:solidFill>
                            <a:schemeClr val="tx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3,5-di-tert-butyl-4-hydroxystyrene</a:t>
                      </a:r>
                      <a:endParaRPr lang="de-DE" sz="1200" b="1" i="0" u="none" strike="noStrike" dirty="0">
                        <a:solidFill>
                          <a:schemeClr val="accent1"/>
                        </a:solidFill>
                        <a:effectLst/>
                        <a:latin typeface="Arial" panose="020B0604020202020204" pitchFamily="34" charset="0"/>
                        <a:cs typeface="Arial" panose="020B0604020202020204" pitchFamily="34" charset="0"/>
                      </a:endParaRPr>
                    </a:p>
                  </a:txBody>
                  <a:tcPr marL="0" marR="0" marT="0" marB="6498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89694">
                <a:tc>
                  <a:txBody>
                    <a:bodyPr/>
                    <a:lstStyle/>
                    <a:p>
                      <a:pPr algn="l" fontAlgn="b"/>
                      <a:br>
                        <a:rPr lang="de-DE" sz="1000" b="0" i="0" u="none" strike="noStrike" dirty="0">
                          <a:effectLst/>
                          <a:latin typeface="Arial" panose="020B0604020202020204" pitchFamily="34" charset="0"/>
                        </a:rPr>
                      </a:br>
                      <a:br>
                        <a:rPr lang="de-DE" sz="1000" b="0" i="0" u="none" strike="noStrike" dirty="0">
                          <a:effectLst/>
                          <a:latin typeface="Arial" panose="020B0604020202020204" pitchFamily="34" charset="0"/>
                        </a:rPr>
                      </a:br>
                      <a:br>
                        <a:rPr lang="de-DE" sz="1000" b="0" i="0" u="none" strike="noStrike" dirty="0">
                          <a:effectLst/>
                          <a:latin typeface="Arial" panose="020B0604020202020204" pitchFamily="34" charset="0"/>
                        </a:rPr>
                      </a:br>
                      <a:br>
                        <a:rPr lang="de-DE" sz="1000" b="0" i="0" u="none" strike="noStrike" dirty="0">
                          <a:effectLst/>
                          <a:latin typeface="Arial" panose="020B0604020202020204" pitchFamily="34" charset="0"/>
                        </a:rPr>
                      </a:br>
                      <a:br>
                        <a:rPr lang="de-DE" sz="1000" b="0" i="0" u="none" strike="noStrike" dirty="0">
                          <a:effectLst/>
                          <a:latin typeface="Arial" panose="020B0604020202020204" pitchFamily="34" charset="0"/>
                        </a:rPr>
                      </a:br>
                      <a:endParaRPr lang="de-DE" sz="1000" b="0" i="0" u="none" strike="noStrike" dirty="0">
                        <a:effectLst/>
                        <a:latin typeface="Arial" panose="020B0604020202020204" pitchFamily="34" charset="0"/>
                      </a:endParaRPr>
                    </a:p>
                  </a:txBody>
                  <a:tcPr marL="0" marR="0" marT="62033" marB="64988">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endParaRPr lang="de-DE" sz="1000" dirty="0"/>
                    </a:p>
                  </a:txBody>
                  <a:tcPr marL="0" marR="0" marT="62033" marB="64988">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endParaRPr lang="de-DE" sz="1000" dirty="0"/>
                    </a:p>
                  </a:txBody>
                  <a:tcPr marL="0" marR="0" marT="62033" marB="64988">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endParaRPr lang="de-DE" sz="1000" dirty="0"/>
                    </a:p>
                  </a:txBody>
                  <a:tcPr marL="0" marR="0" marT="62033" marB="64988">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endParaRPr lang="de-DE" sz="1000" dirty="0"/>
                    </a:p>
                  </a:txBody>
                  <a:tcPr marL="0" marR="0" marT="62033" marB="64988">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1"/>
                  </a:ext>
                </a:extLst>
              </a:tr>
              <a:tr h="950708">
                <a:tc>
                  <a:txBody>
                    <a:bodyPr/>
                    <a:lstStyle/>
                    <a:p>
                      <a:pPr algn="l" fontAlgn="ctr"/>
                      <a:r>
                        <a:rPr lang="de-DE" sz="1200" b="1" i="0" u="none" strike="noStrike" dirty="0">
                          <a:solidFill>
                            <a:schemeClr val="accent1"/>
                          </a:solidFill>
                          <a:effectLst/>
                          <a:latin typeface="Arial" panose="020B0604020202020204" pitchFamily="34" charset="0"/>
                          <a:cs typeface="Arial" panose="020B0604020202020204" pitchFamily="34" charset="0"/>
                        </a:rPr>
                        <a:t>Arvin 6</a:t>
                      </a:r>
                      <a:br>
                        <a:rPr lang="de-DE" sz="1200" b="1" i="0" u="none" strike="noStrike" dirty="0">
                          <a:solidFill>
                            <a:schemeClr val="accent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1620-98-0</a:t>
                      </a:r>
                      <a:br>
                        <a:rPr lang="de-DE" sz="1200" b="0" i="0" u="none" strike="noStrike" dirty="0">
                          <a:solidFill>
                            <a:schemeClr val="tx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3,5-di-tert-butyl-4-hydroxybenzaldehyde</a:t>
                      </a:r>
                    </a:p>
                  </a:txBody>
                  <a:tcPr marL="0" marR="0" marT="62033" marB="6498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de-DE" sz="1200" b="1" i="0" u="none" strike="noStrike" dirty="0">
                          <a:solidFill>
                            <a:schemeClr val="accent1"/>
                          </a:solidFill>
                          <a:effectLst/>
                          <a:latin typeface="Arial" panose="020B0604020202020204" pitchFamily="34" charset="0"/>
                          <a:cs typeface="Arial" panose="020B0604020202020204" pitchFamily="34" charset="0"/>
                        </a:rPr>
                        <a:t>Arvin 7</a:t>
                      </a:r>
                      <a:br>
                        <a:rPr lang="de-DE" sz="1200" b="1" i="0" u="none" strike="noStrike" dirty="0">
                          <a:solidFill>
                            <a:schemeClr val="accent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14035-33-7</a:t>
                      </a:r>
                      <a:br>
                        <a:rPr lang="de-DE" sz="1200" b="0" i="0" u="none" strike="noStrike" dirty="0">
                          <a:solidFill>
                            <a:schemeClr val="tx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3,5-di-tert-butyl-4-</a:t>
                      </a:r>
                      <a:br>
                        <a:rPr lang="de-DE" sz="1200" b="0" i="0" u="none" strike="noStrike" dirty="0">
                          <a:solidFill>
                            <a:schemeClr val="tx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hydroxy acetophenone</a:t>
                      </a:r>
                    </a:p>
                  </a:txBody>
                  <a:tcPr marL="0" marR="0" marT="62033" marB="6498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de-DE" sz="1200" b="1" i="0" u="none" strike="noStrike" kern="1200" dirty="0">
                          <a:solidFill>
                            <a:schemeClr val="accent1"/>
                          </a:solidFill>
                          <a:effectLst/>
                          <a:latin typeface="Arial" panose="020B0604020202020204" pitchFamily="34" charset="0"/>
                          <a:ea typeface="+mn-ea"/>
                          <a:cs typeface="Arial" panose="020B0604020202020204" pitchFamily="34" charset="0"/>
                        </a:rPr>
                        <a:t>Arvin 8</a:t>
                      </a:r>
                      <a:br>
                        <a:rPr lang="de-DE" sz="1200" b="1" i="0" u="none" strike="noStrike" kern="1200" dirty="0">
                          <a:solidFill>
                            <a:schemeClr val="accent1"/>
                          </a:solidFill>
                          <a:effectLst/>
                          <a:latin typeface="Arial" panose="020B0604020202020204" pitchFamily="34" charset="0"/>
                          <a:ea typeface="+mn-ea"/>
                          <a:cs typeface="Arial" panose="020B0604020202020204" pitchFamily="34" charset="0"/>
                        </a:rPr>
                      </a:br>
                      <a:r>
                        <a:rPr lang="de-DE" sz="1200" b="0" i="0" u="none" strike="noStrike" kern="1200" dirty="0">
                          <a:solidFill>
                            <a:schemeClr val="tx1"/>
                          </a:solidFill>
                          <a:effectLst/>
                          <a:latin typeface="Arial" panose="020B0604020202020204" pitchFamily="34" charset="0"/>
                          <a:ea typeface="+mn-ea"/>
                          <a:cs typeface="Arial" panose="020B0604020202020204" pitchFamily="34" charset="0"/>
                        </a:rPr>
                        <a:t>82304-66-3</a:t>
                      </a:r>
                      <a:br>
                        <a:rPr lang="de-DE" sz="1200" b="0" i="0" u="none" strike="noStrike" kern="1200" dirty="0">
                          <a:solidFill>
                            <a:schemeClr val="tx1"/>
                          </a:solidFill>
                          <a:effectLst/>
                          <a:latin typeface="Arial" panose="020B0604020202020204" pitchFamily="34" charset="0"/>
                          <a:ea typeface="+mn-ea"/>
                          <a:cs typeface="Arial" panose="020B0604020202020204" pitchFamily="34" charset="0"/>
                        </a:rPr>
                      </a:br>
                      <a:r>
                        <a:rPr lang="de-DE" sz="1200" b="0" i="0" u="none" strike="noStrike" kern="1200" dirty="0">
                          <a:solidFill>
                            <a:schemeClr val="tx1"/>
                          </a:solidFill>
                          <a:effectLst/>
                          <a:latin typeface="Arial" panose="020B0604020202020204" pitchFamily="34" charset="0"/>
                          <a:ea typeface="+mn-ea"/>
                          <a:cs typeface="Arial" panose="020B0604020202020204" pitchFamily="34" charset="0"/>
                        </a:rPr>
                        <a:t>7,9-Di-tert-butyl-1-oxaspiro(4,5)deca-6,9-diene-2,8-dione</a:t>
                      </a:r>
                      <a:endParaRPr lang="de-DE" sz="1200" b="0" i="0" u="none" strike="noStrike" dirty="0">
                        <a:solidFill>
                          <a:schemeClr val="tx1"/>
                        </a:solidFill>
                        <a:effectLst/>
                        <a:latin typeface="Arial" panose="020B0604020202020204" pitchFamily="34" charset="0"/>
                        <a:cs typeface="Arial" panose="020B0604020202020204" pitchFamily="34" charset="0"/>
                      </a:endParaRPr>
                    </a:p>
                  </a:txBody>
                  <a:tcPr marL="0" marR="0" marT="62033" marB="6498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de-DE" sz="1200" b="1" i="0" u="none" strike="noStrike" dirty="0">
                          <a:solidFill>
                            <a:schemeClr val="accent1"/>
                          </a:solidFill>
                          <a:effectLst/>
                          <a:latin typeface="Arial" panose="020B0604020202020204" pitchFamily="34" charset="0"/>
                          <a:cs typeface="Arial" panose="020B0604020202020204" pitchFamily="34" charset="0"/>
                        </a:rPr>
                        <a:t>Arvin 9</a:t>
                      </a:r>
                      <a:br>
                        <a:rPr lang="de-DE" sz="1200" b="1" i="0" u="none" strike="noStrike" dirty="0">
                          <a:solidFill>
                            <a:schemeClr val="accent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6386-38-5</a:t>
                      </a:r>
                      <a:br>
                        <a:rPr lang="de-DE" sz="1200" b="0" i="0" u="none" strike="noStrike" dirty="0">
                          <a:solidFill>
                            <a:schemeClr val="tx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3-(3,5-di-tert-butyl-4-hydroxyphenyl) </a:t>
                      </a:r>
                      <a:r>
                        <a:rPr lang="de-DE" sz="1200" b="0" i="0" u="none" strike="noStrike" dirty="0" err="1">
                          <a:solidFill>
                            <a:schemeClr val="tx1"/>
                          </a:solidFill>
                          <a:effectLst/>
                          <a:latin typeface="Arial" panose="020B0604020202020204" pitchFamily="34" charset="0"/>
                          <a:cs typeface="Arial" panose="020B0604020202020204" pitchFamily="34" charset="0"/>
                        </a:rPr>
                        <a:t>methylpropanoate</a:t>
                      </a:r>
                      <a:endParaRPr lang="de-DE" sz="1200" b="0" i="0" u="none" strike="noStrike" dirty="0">
                        <a:solidFill>
                          <a:schemeClr val="tx1"/>
                        </a:solidFill>
                        <a:effectLst/>
                        <a:latin typeface="Arial" panose="020B0604020202020204" pitchFamily="34" charset="0"/>
                        <a:cs typeface="Arial" panose="020B0604020202020204" pitchFamily="34" charset="0"/>
                      </a:endParaRPr>
                    </a:p>
                  </a:txBody>
                  <a:tcPr marL="0" marR="0" marT="62033" marB="6498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de-DE" sz="1200" b="1" i="0" u="none" strike="noStrike" dirty="0">
                          <a:solidFill>
                            <a:schemeClr val="accent1"/>
                          </a:solidFill>
                          <a:effectLst/>
                          <a:latin typeface="Arial" panose="020B0604020202020204" pitchFamily="34" charset="0"/>
                          <a:cs typeface="Arial" panose="020B0604020202020204" pitchFamily="34" charset="0"/>
                        </a:rPr>
                        <a:t>Arvin 10</a:t>
                      </a:r>
                      <a:br>
                        <a:rPr lang="de-DE" sz="1200" b="1" i="0" u="none" strike="noStrike" dirty="0">
                          <a:solidFill>
                            <a:schemeClr val="accent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20170-32-5</a:t>
                      </a:r>
                      <a:br>
                        <a:rPr lang="de-DE" sz="1200" b="0" i="0" u="none" strike="noStrike" dirty="0">
                          <a:solidFill>
                            <a:schemeClr val="tx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3-(3,5-di-tert-butyl-4-hydroxyphenyl) </a:t>
                      </a:r>
                      <a:br>
                        <a:rPr lang="de-DE" sz="1200" b="0" i="0" u="none" strike="noStrike" dirty="0">
                          <a:solidFill>
                            <a:schemeClr val="tx1"/>
                          </a:solidFill>
                          <a:effectLst/>
                          <a:latin typeface="Arial" panose="020B0604020202020204" pitchFamily="34" charset="0"/>
                          <a:cs typeface="Arial" panose="020B0604020202020204" pitchFamily="34" charset="0"/>
                        </a:rPr>
                      </a:br>
                      <a:r>
                        <a:rPr lang="de-DE" sz="1200" b="0" i="0" u="none" strike="noStrike" dirty="0">
                          <a:solidFill>
                            <a:schemeClr val="tx1"/>
                          </a:solidFill>
                          <a:effectLst/>
                          <a:latin typeface="Arial" panose="020B0604020202020204" pitchFamily="34" charset="0"/>
                          <a:cs typeface="Arial" panose="020B0604020202020204" pitchFamily="34" charset="0"/>
                        </a:rPr>
                        <a:t>propanoic acid</a:t>
                      </a:r>
                    </a:p>
                  </a:txBody>
                  <a:tcPr marL="0" marR="0" marT="62033" marB="6498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89694">
                <a:tc>
                  <a:txBody>
                    <a:bodyPr/>
                    <a:lstStyle/>
                    <a:p>
                      <a:pPr algn="l"/>
                      <a:br>
                        <a:rPr lang="de-DE" sz="1000" dirty="0"/>
                      </a:br>
                      <a:br>
                        <a:rPr lang="de-DE" sz="1000" dirty="0"/>
                      </a:br>
                      <a:br>
                        <a:rPr lang="de-DE" sz="1000" dirty="0"/>
                      </a:br>
                      <a:br>
                        <a:rPr lang="de-DE" sz="1000" dirty="0"/>
                      </a:br>
                      <a:br>
                        <a:rPr lang="de-DE" sz="1000" dirty="0"/>
                      </a:br>
                      <a:endParaRPr lang="de-DE" sz="1000" dirty="0"/>
                    </a:p>
                  </a:txBody>
                  <a:tcPr marL="0" marR="0" marT="62033" marB="6498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endParaRPr lang="de-DE" sz="1000" dirty="0"/>
                    </a:p>
                  </a:txBody>
                  <a:tcPr marL="0" marR="0" marT="62033" marB="6498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endParaRPr lang="de-DE" sz="1000" dirty="0"/>
                    </a:p>
                  </a:txBody>
                  <a:tcPr marL="0" marR="0" marT="62033" marB="6498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endParaRPr lang="de-DE" sz="1000" dirty="0"/>
                    </a:p>
                  </a:txBody>
                  <a:tcPr marL="0" marR="0" marT="62033" marB="6498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endParaRPr lang="de-DE" sz="1000" dirty="0"/>
                    </a:p>
                  </a:txBody>
                  <a:tcPr marL="0" marR="0" marT="62033" marB="6498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3"/>
                  </a:ext>
                </a:extLst>
              </a:tr>
            </a:tbl>
          </a:graphicData>
        </a:graphic>
      </p:graphicFrame>
      <p:pic>
        <p:nvPicPr>
          <p:cNvPr id="11" name="Picture 1" descr="123-07-9">
            <a:extLst>
              <a:ext uri="{FF2B5EF4-FFF2-40B4-BE49-F238E27FC236}">
                <a16:creationId xmlns:a16="http://schemas.microsoft.com/office/drawing/2014/main" id="{75B47A8E-5B0B-4896-A268-72373B135B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924" y="2948812"/>
            <a:ext cx="324573" cy="73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98-54-4">
            <a:extLst>
              <a:ext uri="{FF2B5EF4-FFF2-40B4-BE49-F238E27FC236}">
                <a16:creationId xmlns:a16="http://schemas.microsoft.com/office/drawing/2014/main" id="{2B492AF5-3356-44BC-B386-4F967C37BA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9948" y="2989350"/>
            <a:ext cx="743635" cy="53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719-22-2">
            <a:extLst>
              <a:ext uri="{FF2B5EF4-FFF2-40B4-BE49-F238E27FC236}">
                <a16:creationId xmlns:a16="http://schemas.microsoft.com/office/drawing/2014/main" id="{865F8C02-13DB-48F1-8070-00E21C087A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1725" y="2989350"/>
            <a:ext cx="772078" cy="69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96-76-4">
            <a:extLst>
              <a:ext uri="{FF2B5EF4-FFF2-40B4-BE49-F238E27FC236}">
                <a16:creationId xmlns:a16="http://schemas.microsoft.com/office/drawing/2014/main" id="{2DFF8191-5496-4EFD-8B30-C8616F0764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7419" y="2989351"/>
            <a:ext cx="820310" cy="52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52858-87-4">
            <a:extLst>
              <a:ext uri="{FF2B5EF4-FFF2-40B4-BE49-F238E27FC236}">
                <a16:creationId xmlns:a16="http://schemas.microsoft.com/office/drawing/2014/main" id="{7DC1A365-CC4B-4F01-810C-2F37FF757D7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1345" y="2989351"/>
            <a:ext cx="792542" cy="73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82304-66-3">
            <a:extLst>
              <a:ext uri="{FF2B5EF4-FFF2-40B4-BE49-F238E27FC236}">
                <a16:creationId xmlns:a16="http://schemas.microsoft.com/office/drawing/2014/main" id="{FD33B208-8193-4E3E-8F1D-253789D28C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0455" y="4994351"/>
            <a:ext cx="742574" cy="74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1620-98-0">
            <a:extLst>
              <a:ext uri="{FF2B5EF4-FFF2-40B4-BE49-F238E27FC236}">
                <a16:creationId xmlns:a16="http://schemas.microsoft.com/office/drawing/2014/main" id="{6DD4A7E6-25A8-479D-B987-198D0508F80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787" y="4994351"/>
            <a:ext cx="841674" cy="79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14035-33-7">
            <a:extLst>
              <a:ext uri="{FF2B5EF4-FFF2-40B4-BE49-F238E27FC236}">
                <a16:creationId xmlns:a16="http://schemas.microsoft.com/office/drawing/2014/main" id="{577A6E78-BFEA-41C8-ADE6-3AF9D231139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43416" y="4994351"/>
            <a:ext cx="839374" cy="81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6386-38-5">
            <a:extLst>
              <a:ext uri="{FF2B5EF4-FFF2-40B4-BE49-F238E27FC236}">
                <a16:creationId xmlns:a16="http://schemas.microsoft.com/office/drawing/2014/main" id="{E80AB576-9429-4E73-AC2A-5AB19DCF54F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03386" y="4994352"/>
            <a:ext cx="965214" cy="653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20170-32-5">
            <a:extLst>
              <a:ext uri="{FF2B5EF4-FFF2-40B4-BE49-F238E27FC236}">
                <a16:creationId xmlns:a16="http://schemas.microsoft.com/office/drawing/2014/main" id="{DAD5196F-5527-4268-9865-63D2344C6C6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18957" y="4994351"/>
            <a:ext cx="719892" cy="76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1C289AE1-09F7-4FC7-93BA-F5FABC55B8E5}"/>
              </a:ext>
            </a:extLst>
          </p:cNvPr>
          <p:cNvSpPr>
            <a:spLocks noGrp="1"/>
          </p:cNvSpPr>
          <p:nvPr>
            <p:ph type="ftr" sz="quarter" idx="10"/>
          </p:nvPr>
        </p:nvSpPr>
        <p:spPr/>
        <p:txBody>
          <a:bodyPr/>
          <a:lstStyle/>
          <a:p>
            <a:r>
              <a:rPr lang="en-US"/>
              <a:t>2019 International Polyolefins Conference</a:t>
            </a:r>
            <a:endParaRPr lang="en-US" dirty="0"/>
          </a:p>
        </p:txBody>
      </p:sp>
    </p:spTree>
    <p:extLst>
      <p:ext uri="{BB962C8B-B14F-4D97-AF65-F5344CB8AC3E}">
        <p14:creationId xmlns:p14="http://schemas.microsoft.com/office/powerpoint/2010/main" val="240973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93CD660-9507-4056-A84A-EA9ED71CD67B}"/>
              </a:ext>
            </a:extLst>
          </p:cNvPr>
          <p:cNvSpPr>
            <a:spLocks noGrp="1"/>
          </p:cNvSpPr>
          <p:nvPr>
            <p:ph type="title"/>
          </p:nvPr>
        </p:nvSpPr>
        <p:spPr/>
        <p:txBody>
          <a:bodyPr/>
          <a:lstStyle/>
          <a:p>
            <a:r>
              <a:rPr lang="en-US" dirty="0"/>
              <a:t>Types of Non-Intentionally Added Substances (by origin)</a:t>
            </a:r>
          </a:p>
        </p:txBody>
      </p:sp>
      <p:sp>
        <p:nvSpPr>
          <p:cNvPr id="4" name="Slide Number Placeholder 3">
            <a:extLst>
              <a:ext uri="{FF2B5EF4-FFF2-40B4-BE49-F238E27FC236}">
                <a16:creationId xmlns:a16="http://schemas.microsoft.com/office/drawing/2014/main" id="{96DC6CF9-0E9B-4D0F-9944-2284D70A9667}"/>
              </a:ext>
            </a:extLst>
          </p:cNvPr>
          <p:cNvSpPr>
            <a:spLocks noGrp="1"/>
          </p:cNvSpPr>
          <p:nvPr>
            <p:ph type="sldNum" sz="quarter" idx="4"/>
          </p:nvPr>
        </p:nvSpPr>
        <p:spPr/>
        <p:txBody>
          <a:bodyPr/>
          <a:lstStyle/>
          <a:p>
            <a:fld id="{12FE22CE-1BD0-4AE6-9B91-6BAC889C4140}" type="slidenum">
              <a:rPr lang="en-US" smtClean="0"/>
              <a:pPr/>
              <a:t>16</a:t>
            </a:fld>
            <a:endParaRPr lang="en-US"/>
          </a:p>
        </p:txBody>
      </p:sp>
      <p:graphicFrame>
        <p:nvGraphicFramePr>
          <p:cNvPr id="11" name="Table 10">
            <a:extLst>
              <a:ext uri="{FF2B5EF4-FFF2-40B4-BE49-F238E27FC236}">
                <a16:creationId xmlns:a16="http://schemas.microsoft.com/office/drawing/2014/main" id="{43FFBEEA-099C-4324-8933-75D472349B98}"/>
              </a:ext>
            </a:extLst>
          </p:cNvPr>
          <p:cNvGraphicFramePr>
            <a:graphicFrameLocks noGrp="1"/>
          </p:cNvGraphicFramePr>
          <p:nvPr>
            <p:extLst>
              <p:ext uri="{D42A27DB-BD31-4B8C-83A1-F6EECF244321}">
                <p14:modId xmlns:p14="http://schemas.microsoft.com/office/powerpoint/2010/main" val="3275528991"/>
              </p:ext>
            </p:extLst>
          </p:nvPr>
        </p:nvGraphicFramePr>
        <p:xfrm>
          <a:off x="170282" y="1073727"/>
          <a:ext cx="8783218" cy="1854200"/>
        </p:xfrm>
        <a:graphic>
          <a:graphicData uri="http://schemas.openxmlformats.org/drawingml/2006/table">
            <a:tbl>
              <a:tblPr firstRow="1" bandRow="1">
                <a:tableStyleId>{5C22544A-7EE6-4342-B048-85BDC9FD1C3A}</a:tableStyleId>
              </a:tblPr>
              <a:tblGrid>
                <a:gridCol w="4072219">
                  <a:extLst>
                    <a:ext uri="{9D8B030D-6E8A-4147-A177-3AD203B41FA5}">
                      <a16:colId xmlns:a16="http://schemas.microsoft.com/office/drawing/2014/main" val="61332499"/>
                    </a:ext>
                  </a:extLst>
                </a:gridCol>
                <a:gridCol w="2501888">
                  <a:extLst>
                    <a:ext uri="{9D8B030D-6E8A-4147-A177-3AD203B41FA5}">
                      <a16:colId xmlns:a16="http://schemas.microsoft.com/office/drawing/2014/main" val="3835121106"/>
                    </a:ext>
                  </a:extLst>
                </a:gridCol>
                <a:gridCol w="2209111">
                  <a:extLst>
                    <a:ext uri="{9D8B030D-6E8A-4147-A177-3AD203B41FA5}">
                      <a16:colId xmlns:a16="http://schemas.microsoft.com/office/drawing/2014/main" val="1426233423"/>
                    </a:ext>
                  </a:extLst>
                </a:gridCol>
              </a:tblGrid>
              <a:tr h="370840">
                <a:tc>
                  <a:txBody>
                    <a:bodyPr/>
                    <a:lstStyle/>
                    <a:p>
                      <a:r>
                        <a:rPr lang="en-US" sz="1500" dirty="0">
                          <a:solidFill>
                            <a:srgbClr val="004A96"/>
                          </a:solidFill>
                        </a:rPr>
                        <a:t>Type of NIAS</a:t>
                      </a:r>
                    </a:p>
                  </a:txBody>
                  <a:tcPr anchor="ctr">
                    <a:lnB w="12700" cap="flat" cmpd="sng" algn="ctr">
                      <a:solidFill>
                        <a:schemeClr val="tx1"/>
                      </a:solidFill>
                      <a:prstDash val="solid"/>
                      <a:round/>
                      <a:headEnd type="none" w="med" len="med"/>
                      <a:tailEnd type="none" w="med" len="med"/>
                    </a:lnB>
                    <a:noFill/>
                  </a:tcPr>
                </a:tc>
                <a:tc>
                  <a:txBody>
                    <a:bodyPr/>
                    <a:lstStyle/>
                    <a:p>
                      <a:r>
                        <a:rPr lang="en-US" sz="1500" dirty="0">
                          <a:solidFill>
                            <a:srgbClr val="004A96"/>
                          </a:solidFill>
                        </a:rPr>
                        <a:t>Responsibility</a:t>
                      </a:r>
                    </a:p>
                  </a:txBody>
                  <a:tcPr anchor="ctr">
                    <a:lnB w="12700" cap="flat" cmpd="sng" algn="ctr">
                      <a:solidFill>
                        <a:schemeClr val="tx1"/>
                      </a:solidFill>
                      <a:prstDash val="solid"/>
                      <a:round/>
                      <a:headEnd type="none" w="med" len="med"/>
                      <a:tailEnd type="none" w="med" len="med"/>
                    </a:lnB>
                    <a:noFill/>
                  </a:tcPr>
                </a:tc>
                <a:tc>
                  <a:txBody>
                    <a:bodyPr/>
                    <a:lstStyle/>
                    <a:p>
                      <a:r>
                        <a:rPr lang="en-US" sz="1500" dirty="0">
                          <a:solidFill>
                            <a:srgbClr val="004A96"/>
                          </a:solidFill>
                        </a:rPr>
                        <a:t>Control</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1428749"/>
                  </a:ext>
                </a:extLst>
              </a:tr>
              <a:tr h="370840">
                <a:tc>
                  <a:txBody>
                    <a:bodyPr/>
                    <a:lstStyle/>
                    <a:p>
                      <a:r>
                        <a:rPr lang="en-US" sz="1500" dirty="0"/>
                        <a:t>Byproducts and Residuals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Manufacturer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Manufacturer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593656"/>
                  </a:ext>
                </a:extLst>
              </a:tr>
              <a:tr h="370840">
                <a:tc>
                  <a:txBody>
                    <a:bodyPr/>
                    <a:lstStyle/>
                    <a:p>
                      <a:r>
                        <a:rPr lang="en-US" sz="1500" dirty="0"/>
                        <a:t>Cross Contamination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91" rtl="0" eaLnBrk="1" fontAlgn="auto" latinLnBrk="0" hangingPunct="1">
                        <a:lnSpc>
                          <a:spcPct val="100000"/>
                        </a:lnSpc>
                        <a:spcBef>
                          <a:spcPts val="0"/>
                        </a:spcBef>
                        <a:spcAft>
                          <a:spcPts val="0"/>
                        </a:spcAft>
                        <a:buClrTx/>
                        <a:buSzTx/>
                        <a:buFontTx/>
                        <a:buNone/>
                        <a:tabLst/>
                        <a:defRPr/>
                      </a:pPr>
                      <a:r>
                        <a:rPr lang="en-US" sz="1500" dirty="0"/>
                        <a:t>Manufacturer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Manufacturer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057398"/>
                  </a:ext>
                </a:extLst>
              </a:tr>
              <a:tr h="370840">
                <a:tc>
                  <a:txBody>
                    <a:bodyPr/>
                    <a:lstStyle/>
                    <a:p>
                      <a:r>
                        <a:rPr lang="en-US" sz="1500" dirty="0"/>
                        <a:t>Normal reaction products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Joint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Joint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0936850"/>
                  </a:ext>
                </a:extLst>
              </a:tr>
              <a:tr h="370840">
                <a:tc>
                  <a:txBody>
                    <a:bodyPr/>
                    <a:lstStyle/>
                    <a:p>
                      <a:r>
                        <a:rPr lang="en-US" sz="1500" dirty="0"/>
                        <a:t>Products from downstream chemistry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End user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t>End user/ Joint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0217550"/>
                  </a:ext>
                </a:extLst>
              </a:tr>
            </a:tbl>
          </a:graphicData>
        </a:graphic>
      </p:graphicFrame>
      <p:sp>
        <p:nvSpPr>
          <p:cNvPr id="12" name="Text Placeholder 4">
            <a:extLst>
              <a:ext uri="{FF2B5EF4-FFF2-40B4-BE49-F238E27FC236}">
                <a16:creationId xmlns:a16="http://schemas.microsoft.com/office/drawing/2014/main" id="{B8385BFC-8157-4468-9F95-76C5A4D6F604}"/>
              </a:ext>
            </a:extLst>
          </p:cNvPr>
          <p:cNvSpPr txBox="1">
            <a:spLocks/>
          </p:cNvSpPr>
          <p:nvPr/>
        </p:nvSpPr>
        <p:spPr>
          <a:xfrm>
            <a:off x="163751" y="3043238"/>
            <a:ext cx="7785246" cy="1128514"/>
          </a:xfrm>
          <a:prstGeom prst="rect">
            <a:avLst/>
          </a:prstGeom>
        </p:spPr>
        <p:txBody>
          <a:bodyPr vert="horz" wrap="square" lIns="0" tIns="0" rIns="0" bIns="0" rtlCol="0">
            <a:spAutoFit/>
          </a:bodyPr>
          <a:lstStyle>
            <a:lvl1pPr marL="342900" indent="-342900" algn="l" defTabSz="914400" rtl="0" eaLnBrk="1" latinLnBrk="0" hangingPunct="1">
              <a:lnSpc>
                <a:spcPct val="110000"/>
              </a:lnSpc>
              <a:spcBef>
                <a:spcPts val="0"/>
              </a:spcBef>
              <a:spcAft>
                <a:spcPts val="0"/>
              </a:spcAft>
              <a:buClr>
                <a:schemeClr val="accent1"/>
              </a:buClr>
              <a:buFont typeface="Wingdings" panose="05000000000000000000" pitchFamily="2" charset="2"/>
              <a:buChar char="n"/>
              <a:defRPr lang="de-DE" sz="2000" b="0" i="0" kern="1200" smtClean="0">
                <a:solidFill>
                  <a:schemeClr val="tx1"/>
                </a:solidFill>
                <a:latin typeface="Arial"/>
                <a:ea typeface="+mn-ea"/>
                <a:cs typeface="+mn-cs"/>
              </a:defRPr>
            </a:lvl1pPr>
            <a:lvl2pPr marL="719138" indent="-361950" algn="l" defTabSz="914400" rtl="0" eaLnBrk="1" latinLnBrk="0" hangingPunct="1">
              <a:lnSpc>
                <a:spcPct val="110000"/>
              </a:lnSpc>
              <a:spcBef>
                <a:spcPts val="600"/>
              </a:spcBef>
              <a:spcAft>
                <a:spcPts val="0"/>
              </a:spcAft>
              <a:buClr>
                <a:schemeClr val="accent1"/>
              </a:buClr>
              <a:buFont typeface="Wingdings 3" panose="05040102010807070707" pitchFamily="18" charset="2"/>
              <a:buChar char=""/>
              <a:defRPr lang="de-DE" sz="2000" b="0" i="0" kern="1200" smtClean="0">
                <a:solidFill>
                  <a:schemeClr val="tx1"/>
                </a:solidFill>
                <a:latin typeface="Arial"/>
                <a:ea typeface="+mn-ea"/>
                <a:cs typeface="+mn-cs"/>
              </a:defRPr>
            </a:lvl2pPr>
            <a:lvl3pPr marL="1074738" indent="-355600" algn="l" defTabSz="914400" rtl="0" eaLnBrk="1" latinLnBrk="0" hangingPunct="1">
              <a:lnSpc>
                <a:spcPct val="110000"/>
              </a:lnSpc>
              <a:spcBef>
                <a:spcPts val="300"/>
              </a:spcBef>
              <a:spcAft>
                <a:spcPts val="0"/>
              </a:spcAft>
              <a:buClr>
                <a:schemeClr val="accent1"/>
              </a:buClr>
              <a:buFont typeface="Arial" panose="020B0604020202020204" pitchFamily="34" charset="0"/>
              <a:buChar char="●"/>
              <a:tabLst/>
              <a:defRPr lang="de-DE" sz="2000" b="0" i="0" kern="1200" smtClean="0">
                <a:solidFill>
                  <a:schemeClr val="tx1"/>
                </a:solidFill>
                <a:latin typeface="Arial"/>
                <a:ea typeface="+mn-ea"/>
                <a:cs typeface="+mn-cs"/>
              </a:defRPr>
            </a:lvl3pPr>
            <a:lvl4pPr marL="1436688" indent="-361950" algn="l" defTabSz="914400" rtl="0" eaLnBrk="1" latinLnBrk="0" hangingPunct="1">
              <a:lnSpc>
                <a:spcPct val="110000"/>
              </a:lnSpc>
              <a:spcBef>
                <a:spcPts val="0"/>
              </a:spcBef>
              <a:spcAft>
                <a:spcPct val="50000"/>
              </a:spcAft>
              <a:buClr>
                <a:schemeClr val="accent1"/>
              </a:buClr>
              <a:buFont typeface="Arial" panose="020B0604020202020204" pitchFamily="34" charset="0"/>
              <a:buChar char="−"/>
              <a:defRPr lang="de-DE" sz="2000" b="0" i="0" kern="1200" smtClean="0">
                <a:solidFill>
                  <a:schemeClr val="tx1"/>
                </a:solidFill>
                <a:latin typeface="Arial"/>
                <a:ea typeface="+mn-ea"/>
                <a:cs typeface="+mn-cs"/>
              </a:defRPr>
            </a:lvl4pPr>
            <a:lvl5pPr marL="2057400" indent="-228600" algn="l" defTabSz="914400" rtl="0" eaLnBrk="1" latinLnBrk="0" hangingPunct="1">
              <a:lnSpc>
                <a:spcPct val="95000"/>
              </a:lnSpc>
              <a:spcBef>
                <a:spcPts val="0"/>
              </a:spcBef>
              <a:spcAft>
                <a:spcPct val="50000"/>
              </a:spcAft>
              <a:buClr>
                <a:schemeClr val="tx1"/>
              </a:buClr>
              <a:buFontTx/>
              <a:buChar char="–"/>
              <a:defRPr lang="de-DE" sz="2000" b="0" i="0" kern="1200" dirty="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000"/>
              </a:lnSpc>
              <a:spcAft>
                <a:spcPts val="800"/>
              </a:spcAft>
              <a:buFont typeface="Wingdings" panose="05000000000000000000" pitchFamily="2" charset="2"/>
              <a:buChar char="§"/>
            </a:pPr>
            <a:r>
              <a:rPr lang="en-US" sz="1800" dirty="0"/>
              <a:t>We are identifying the NIAS and inform our customers on NIAS, if there is a possibility that they are formed during processing in the value chain.</a:t>
            </a:r>
          </a:p>
          <a:p>
            <a:pPr>
              <a:lnSpc>
                <a:spcPts val="2000"/>
              </a:lnSpc>
              <a:spcAft>
                <a:spcPts val="800"/>
              </a:spcAft>
              <a:buFont typeface="Wingdings" panose="05000000000000000000" pitchFamily="2" charset="2"/>
              <a:buChar char="§"/>
            </a:pPr>
            <a:r>
              <a:rPr lang="en-US" sz="1800" dirty="0"/>
              <a:t>BASF inform customers proactively in the FCC’s since January 1, 2017 (example for Irgafos</a:t>
            </a:r>
            <a:r>
              <a:rPr lang="en-US" sz="1800" baseline="30000" dirty="0"/>
              <a:t>®</a:t>
            </a:r>
            <a:r>
              <a:rPr lang="en-US" sz="1800" dirty="0"/>
              <a:t>168):</a:t>
            </a:r>
          </a:p>
        </p:txBody>
      </p:sp>
      <p:sp>
        <p:nvSpPr>
          <p:cNvPr id="3" name="Footer Placeholder 2">
            <a:extLst>
              <a:ext uri="{FF2B5EF4-FFF2-40B4-BE49-F238E27FC236}">
                <a16:creationId xmlns:a16="http://schemas.microsoft.com/office/drawing/2014/main" id="{BEC471FA-25E6-4071-A208-DA07B2D9B759}"/>
              </a:ext>
            </a:extLst>
          </p:cNvPr>
          <p:cNvSpPr>
            <a:spLocks noGrp="1"/>
          </p:cNvSpPr>
          <p:nvPr>
            <p:ph type="ftr" sz="quarter" idx="3"/>
          </p:nvPr>
        </p:nvSpPr>
        <p:spPr/>
        <p:txBody>
          <a:bodyPr/>
          <a:lstStyle/>
          <a:p>
            <a:r>
              <a:rPr lang="de-DE"/>
              <a:t>2019 International Polyolefins Conference</a:t>
            </a:r>
            <a:endParaRPr lang="de-DE" dirty="0"/>
          </a:p>
        </p:txBody>
      </p:sp>
      <p:pic>
        <p:nvPicPr>
          <p:cNvPr id="8" name="Picture 7">
            <a:extLst>
              <a:ext uri="{FF2B5EF4-FFF2-40B4-BE49-F238E27FC236}">
                <a16:creationId xmlns:a16="http://schemas.microsoft.com/office/drawing/2014/main" id="{DB42D492-11B9-4F7E-940C-68FEB1878DEB}"/>
              </a:ext>
            </a:extLst>
          </p:cNvPr>
          <p:cNvPicPr>
            <a:picLocks noChangeAspect="1"/>
          </p:cNvPicPr>
          <p:nvPr/>
        </p:nvPicPr>
        <p:blipFill>
          <a:blip r:embed="rId2">
            <a:duotone>
              <a:schemeClr val="accent1">
                <a:shade val="45000"/>
                <a:satMod val="135000"/>
              </a:schemeClr>
              <a:prstClr val="white"/>
            </a:duotone>
          </a:blip>
          <a:stretch>
            <a:fillRect/>
          </a:stretch>
        </p:blipFill>
        <p:spPr>
          <a:xfrm>
            <a:off x="176263" y="4287063"/>
            <a:ext cx="7504269" cy="2113737"/>
          </a:xfrm>
          <a:prstGeom prst="rect">
            <a:avLst/>
          </a:prstGeom>
          <a:ln>
            <a:solidFill>
              <a:schemeClr val="accent1"/>
            </a:solidFill>
          </a:ln>
        </p:spPr>
      </p:pic>
    </p:spTree>
    <p:extLst>
      <p:ext uri="{BB962C8B-B14F-4D97-AF65-F5344CB8AC3E}">
        <p14:creationId xmlns:p14="http://schemas.microsoft.com/office/powerpoint/2010/main" val="1541363385"/>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Fitness for Use in </a:t>
            </a:r>
            <a:r>
              <a:rPr lang="de-DE" dirty="0">
                <a:solidFill>
                  <a:schemeClr val="tx1"/>
                </a:solidFill>
              </a:rPr>
              <a:t>Sensitive Applications</a:t>
            </a:r>
            <a:br>
              <a:rPr lang="de-DE" dirty="0">
                <a:solidFill>
                  <a:schemeClr val="tx1"/>
                </a:solidFill>
              </a:rPr>
            </a:br>
            <a:endParaRPr lang="en-US" dirty="0"/>
          </a:p>
        </p:txBody>
      </p:sp>
      <p:sp>
        <p:nvSpPr>
          <p:cNvPr id="18" name="Footer Placeholder 17">
            <a:extLst>
              <a:ext uri="{FF2B5EF4-FFF2-40B4-BE49-F238E27FC236}">
                <a16:creationId xmlns:a16="http://schemas.microsoft.com/office/drawing/2014/main" id="{678C2AD8-7041-4C0B-A54C-95A1F87DCFA4}"/>
              </a:ext>
            </a:extLst>
          </p:cNvPr>
          <p:cNvSpPr>
            <a:spLocks noGrp="1"/>
          </p:cNvSpPr>
          <p:nvPr>
            <p:ph type="ftr" sz="quarter" idx="3"/>
          </p:nvPr>
        </p:nvSpPr>
        <p:spPr/>
        <p:txBody>
          <a:bodyPr/>
          <a:lstStyle/>
          <a:p>
            <a:r>
              <a:rPr lang="en-US"/>
              <a:t>2019 International Polyolefins Conference</a:t>
            </a:r>
          </a:p>
        </p:txBody>
      </p:sp>
      <p:sp>
        <p:nvSpPr>
          <p:cNvPr id="3" name="Slide Number Placeholder 2"/>
          <p:cNvSpPr>
            <a:spLocks noGrp="1"/>
          </p:cNvSpPr>
          <p:nvPr>
            <p:ph type="sldNum" sz="quarter" idx="4"/>
          </p:nvPr>
        </p:nvSpPr>
        <p:spPr/>
        <p:txBody>
          <a:bodyPr/>
          <a:lstStyle/>
          <a:p>
            <a:fld id="{12FE22CE-1BD0-4AE6-9B91-6BAC889C4140}" type="slidenum">
              <a:rPr lang="en-US" smtClean="0"/>
              <a:t>17</a:t>
            </a:fld>
            <a:endParaRPr lang="en-US"/>
          </a:p>
        </p:txBody>
      </p:sp>
      <p:sp>
        <p:nvSpPr>
          <p:cNvPr id="31" name="Rectangle 30">
            <a:extLst>
              <a:ext uri="{FF2B5EF4-FFF2-40B4-BE49-F238E27FC236}">
                <a16:creationId xmlns:a16="http://schemas.microsoft.com/office/drawing/2014/main" id="{70BBEFB2-C442-4D00-9B40-C1CA23FE20F4}"/>
              </a:ext>
            </a:extLst>
          </p:cNvPr>
          <p:cNvSpPr/>
          <p:nvPr/>
        </p:nvSpPr>
        <p:spPr>
          <a:xfrm>
            <a:off x="215900" y="1345534"/>
            <a:ext cx="8737600" cy="50552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0846A16-A4E0-42F1-B827-6CA06CDFD12E}"/>
              </a:ext>
            </a:extLst>
          </p:cNvPr>
          <p:cNvSpPr/>
          <p:nvPr/>
        </p:nvSpPr>
        <p:spPr>
          <a:xfrm>
            <a:off x="1316096" y="2825835"/>
            <a:ext cx="6613236" cy="34951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85173" y="1625924"/>
            <a:ext cx="8501775" cy="40024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4" name="Rectangle: Rounded Corners 4"/>
          <p:cNvSpPr/>
          <p:nvPr/>
        </p:nvSpPr>
        <p:spPr>
          <a:xfrm>
            <a:off x="681287" y="3033359"/>
            <a:ext cx="176479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rgbClr val="C50022"/>
                </a:solidFill>
                <a:latin typeface="Arial" panose="020B0604020202020204" pitchFamily="34" charset="0"/>
                <a:cs typeface="Arial" panose="020B0604020202020204" pitchFamily="34" charset="0"/>
              </a:rPr>
              <a:t>Quality System</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Mgt. responsibility</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Management of Change</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CA &amp; PA</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Traceability</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Quality risk analysis</a:t>
            </a:r>
          </a:p>
        </p:txBody>
      </p:sp>
      <p:sp>
        <p:nvSpPr>
          <p:cNvPr id="35" name="Rectangle: Rounded Corners 5"/>
          <p:cNvSpPr/>
          <p:nvPr/>
        </p:nvSpPr>
        <p:spPr>
          <a:xfrm>
            <a:off x="2553698" y="3033359"/>
            <a:ext cx="176479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latin typeface="Arial" panose="020B0604020202020204" pitchFamily="34" charset="0"/>
                <a:cs typeface="Arial" panose="020B0604020202020204" pitchFamily="34" charset="0"/>
              </a:rPr>
              <a:t>External NIAS Control</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Supply chain comm.</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Degradation/ reaction prods</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Downstream processes</a:t>
            </a:r>
          </a:p>
        </p:txBody>
      </p:sp>
      <p:sp>
        <p:nvSpPr>
          <p:cNvPr id="36" name="Rounded Rectangle 35"/>
          <p:cNvSpPr/>
          <p:nvPr/>
        </p:nvSpPr>
        <p:spPr>
          <a:xfrm>
            <a:off x="4424461" y="2662714"/>
            <a:ext cx="3844031" cy="194598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8"/>
          <p:cNvSpPr/>
          <p:nvPr/>
        </p:nvSpPr>
        <p:spPr>
          <a:xfrm>
            <a:off x="4539842" y="3033359"/>
            <a:ext cx="176558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latin typeface="Arial" panose="020B0604020202020204" pitchFamily="34" charset="0"/>
                <a:cs typeface="Arial" panose="020B0604020202020204" pitchFamily="34" charset="0"/>
              </a:rPr>
              <a:t>Product Listing</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Data generation</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Analytical work</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Migration testing</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Application areas</a:t>
            </a:r>
          </a:p>
        </p:txBody>
      </p:sp>
      <p:sp>
        <p:nvSpPr>
          <p:cNvPr id="38" name="Rectangle: Rounded Corners 9"/>
          <p:cNvSpPr/>
          <p:nvPr/>
        </p:nvSpPr>
        <p:spPr>
          <a:xfrm>
            <a:off x="6396939" y="3033359"/>
            <a:ext cx="176558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dirty="0">
                <a:latin typeface="Arial" panose="020B0604020202020204" pitchFamily="34" charset="0"/>
                <a:cs typeface="Arial" panose="020B0604020202020204" pitchFamily="34" charset="0"/>
              </a:rPr>
              <a:t>Internal NIAS Control</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Hazard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Exposure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Risk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Specifications</a:t>
            </a:r>
          </a:p>
        </p:txBody>
      </p:sp>
      <p:sp>
        <p:nvSpPr>
          <p:cNvPr id="39" name="TextBox 38"/>
          <p:cNvSpPr txBox="1"/>
          <p:nvPr/>
        </p:nvSpPr>
        <p:spPr>
          <a:xfrm>
            <a:off x="6204684" y="2662714"/>
            <a:ext cx="2057400" cy="369332"/>
          </a:xfrm>
          <a:prstGeom prst="rect">
            <a:avLst/>
          </a:prstGeom>
          <a:noFill/>
        </p:spPr>
        <p:txBody>
          <a:bodyPr wrap="square" rtlCol="0">
            <a:spAutoFit/>
          </a:bodyPr>
          <a:lstStyle/>
          <a:p>
            <a:pPr algn="ctr"/>
            <a:r>
              <a:rPr lang="en-US" b="1" dirty="0">
                <a:solidFill>
                  <a:srgbClr val="004A96"/>
                </a:solidFill>
                <a:latin typeface="Arial" panose="020B0604020202020204" pitchFamily="34" charset="0"/>
                <a:ea typeface="FangSong" panose="02010609060101010101" pitchFamily="49" charset="-122"/>
                <a:cs typeface="Arial" panose="020B0604020202020204" pitchFamily="34" charset="0"/>
              </a:rPr>
              <a:t>Suitable Purity</a:t>
            </a:r>
          </a:p>
        </p:txBody>
      </p:sp>
      <p:sp>
        <p:nvSpPr>
          <p:cNvPr id="40" name="TextBox 39"/>
          <p:cNvSpPr txBox="1"/>
          <p:nvPr/>
        </p:nvSpPr>
        <p:spPr>
          <a:xfrm>
            <a:off x="3374010" y="2111404"/>
            <a:ext cx="2324100"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ea typeface="FangSong" panose="02010609060101010101" pitchFamily="49" charset="-122"/>
                <a:cs typeface="Arial" panose="020B0604020202020204" pitchFamily="34" charset="0"/>
              </a:rPr>
              <a:t>Fitness for Use</a:t>
            </a:r>
          </a:p>
        </p:txBody>
      </p:sp>
      <p:sp>
        <p:nvSpPr>
          <p:cNvPr id="41" name="TextBox 40">
            <a:extLst>
              <a:ext uri="{FF2B5EF4-FFF2-40B4-BE49-F238E27FC236}">
                <a16:creationId xmlns:a16="http://schemas.microsoft.com/office/drawing/2014/main" id="{C97BEBAF-604D-41E7-ADC6-0698ADB02FC2}"/>
              </a:ext>
            </a:extLst>
          </p:cNvPr>
          <p:cNvSpPr txBox="1"/>
          <p:nvPr/>
        </p:nvSpPr>
        <p:spPr>
          <a:xfrm>
            <a:off x="285173" y="1345534"/>
            <a:ext cx="4139288" cy="707886"/>
          </a:xfrm>
          <a:prstGeom prst="rect">
            <a:avLst/>
          </a:prstGeom>
          <a:noFill/>
        </p:spPr>
        <p:txBody>
          <a:bodyPr wrap="square" rtlCol="0">
            <a:spAutoFit/>
          </a:bodyPr>
          <a:lstStyle/>
          <a:p>
            <a:r>
              <a:rPr lang="en-US" sz="2000" b="1" dirty="0">
                <a:solidFill>
                  <a:srgbClr val="004A96"/>
                </a:solidFill>
              </a:rPr>
              <a:t>Regulatory Compliance</a:t>
            </a:r>
          </a:p>
          <a:p>
            <a:r>
              <a:rPr lang="en-US" sz="2000" b="1" dirty="0">
                <a:solidFill>
                  <a:srgbClr val="004A96"/>
                </a:solidFill>
              </a:rPr>
              <a:t>Sustainability</a:t>
            </a:r>
          </a:p>
        </p:txBody>
      </p:sp>
      <p:sp>
        <p:nvSpPr>
          <p:cNvPr id="42" name="TextBox 41">
            <a:extLst>
              <a:ext uri="{FF2B5EF4-FFF2-40B4-BE49-F238E27FC236}">
                <a16:creationId xmlns:a16="http://schemas.microsoft.com/office/drawing/2014/main" id="{79C93A07-43EC-411D-9603-BEF308351CFB}"/>
              </a:ext>
            </a:extLst>
          </p:cNvPr>
          <p:cNvSpPr txBox="1"/>
          <p:nvPr/>
        </p:nvSpPr>
        <p:spPr>
          <a:xfrm>
            <a:off x="3112569" y="5657253"/>
            <a:ext cx="3020291" cy="646331"/>
          </a:xfrm>
          <a:prstGeom prst="rect">
            <a:avLst/>
          </a:prstGeom>
          <a:noFill/>
        </p:spPr>
        <p:txBody>
          <a:bodyPr wrap="square" rtlCol="0">
            <a:spAutoFit/>
          </a:bodyPr>
          <a:lstStyle/>
          <a:p>
            <a:pPr algn="ctr"/>
            <a:r>
              <a:rPr lang="en-US" sz="1200" b="1" dirty="0">
                <a:solidFill>
                  <a:srgbClr val="FFCC00"/>
                </a:solidFill>
              </a:rPr>
              <a:t>Product Defense  </a:t>
            </a:r>
            <a:r>
              <a:rPr lang="en-US" sz="1200" b="1" dirty="0">
                <a:solidFill>
                  <a:srgbClr val="FFCC00"/>
                </a:solidFill>
                <a:sym typeface="Wingdings 2" panose="05020102010507070707" pitchFamily="18" charset="2"/>
              </a:rPr>
              <a:t></a:t>
            </a:r>
            <a:r>
              <a:rPr lang="en-US" sz="1200" b="1" dirty="0">
                <a:solidFill>
                  <a:srgbClr val="FFCC00"/>
                </a:solidFill>
              </a:rPr>
              <a:t> Communication</a:t>
            </a:r>
          </a:p>
          <a:p>
            <a:pPr algn="ctr"/>
            <a:r>
              <a:rPr lang="en-US" sz="1200" b="1" dirty="0">
                <a:solidFill>
                  <a:srgbClr val="FFCC00"/>
                </a:solidFill>
              </a:rPr>
              <a:t>Associations        </a:t>
            </a:r>
            <a:r>
              <a:rPr lang="en-US" sz="1200" b="1" dirty="0">
                <a:solidFill>
                  <a:srgbClr val="FFCC00"/>
                </a:solidFill>
                <a:sym typeface="Wingdings 2" panose="05020102010507070707" pitchFamily="18" charset="2"/>
              </a:rPr>
              <a:t></a:t>
            </a:r>
            <a:r>
              <a:rPr lang="en-US" sz="1200" b="1" dirty="0">
                <a:solidFill>
                  <a:srgbClr val="FFCC00"/>
                </a:solidFill>
              </a:rPr>
              <a:t>         Authorities </a:t>
            </a:r>
          </a:p>
          <a:p>
            <a:pPr algn="ctr"/>
            <a:r>
              <a:rPr lang="en-US" sz="1200" b="1" dirty="0">
                <a:solidFill>
                  <a:srgbClr val="FFCC00"/>
                </a:solidFill>
              </a:rPr>
              <a:t>Other Stakeholders    </a:t>
            </a:r>
          </a:p>
        </p:txBody>
      </p:sp>
    </p:spTree>
    <p:extLst>
      <p:ext uri="{BB962C8B-B14F-4D97-AF65-F5344CB8AC3E}">
        <p14:creationId xmlns:p14="http://schemas.microsoft.com/office/powerpoint/2010/main" val="3738403959"/>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645" y="2573640"/>
            <a:ext cx="6515592" cy="4343728"/>
          </a:xfrm>
          <a:prstGeom prst="rect">
            <a:avLst/>
          </a:prstGeom>
        </p:spPr>
      </p:pic>
      <p:sp>
        <p:nvSpPr>
          <p:cNvPr id="2" name="Title 1"/>
          <p:cNvSpPr>
            <a:spLocks noGrp="1"/>
          </p:cNvSpPr>
          <p:nvPr>
            <p:ph type="title"/>
          </p:nvPr>
        </p:nvSpPr>
        <p:spPr/>
        <p:txBody>
          <a:bodyPr/>
          <a:lstStyle/>
          <a:p>
            <a:r>
              <a:rPr lang="en-US" dirty="0"/>
              <a:t>Challenges</a:t>
            </a:r>
          </a:p>
        </p:txBody>
      </p:sp>
      <p:sp>
        <p:nvSpPr>
          <p:cNvPr id="5" name="Footer Placeholder 4">
            <a:extLst>
              <a:ext uri="{FF2B5EF4-FFF2-40B4-BE49-F238E27FC236}">
                <a16:creationId xmlns:a16="http://schemas.microsoft.com/office/drawing/2014/main" id="{EB78654C-A0B6-452D-A9D9-0397BE0065EC}"/>
              </a:ext>
            </a:extLst>
          </p:cNvPr>
          <p:cNvSpPr>
            <a:spLocks noGrp="1"/>
          </p:cNvSpPr>
          <p:nvPr>
            <p:ph type="ftr" sz="quarter" idx="3"/>
          </p:nvPr>
        </p:nvSpPr>
        <p:spPr/>
        <p:txBody>
          <a:bodyPr/>
          <a:lstStyle/>
          <a:p>
            <a:r>
              <a:rPr lang="en-US"/>
              <a:t>2019 International Polyolefins Conference</a:t>
            </a:r>
          </a:p>
        </p:txBody>
      </p:sp>
      <p:sp>
        <p:nvSpPr>
          <p:cNvPr id="3" name="Slide Number Placeholder 2"/>
          <p:cNvSpPr>
            <a:spLocks noGrp="1"/>
          </p:cNvSpPr>
          <p:nvPr>
            <p:ph type="sldNum" sz="quarter" idx="4"/>
          </p:nvPr>
        </p:nvSpPr>
        <p:spPr/>
        <p:txBody>
          <a:bodyPr/>
          <a:lstStyle/>
          <a:p>
            <a:fld id="{12FE22CE-1BD0-4AE6-9B91-6BAC889C4140}" type="slidenum">
              <a:rPr lang="en-US" smtClean="0"/>
              <a:t>18</a:t>
            </a:fld>
            <a:endParaRPr lang="en-US"/>
          </a:p>
        </p:txBody>
      </p:sp>
      <p:sp>
        <p:nvSpPr>
          <p:cNvPr id="10" name="Cloud Callout 9"/>
          <p:cNvSpPr/>
          <p:nvPr/>
        </p:nvSpPr>
        <p:spPr>
          <a:xfrm flipH="1">
            <a:off x="1137532" y="2046961"/>
            <a:ext cx="2086536" cy="1217630"/>
          </a:xfrm>
          <a:prstGeom prst="cloudCallout">
            <a:avLst>
              <a:gd name="adj1" fmla="val -84765"/>
              <a:gd name="adj2" fmla="val 554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Callout 11"/>
          <p:cNvSpPr/>
          <p:nvPr/>
        </p:nvSpPr>
        <p:spPr>
          <a:xfrm>
            <a:off x="302425" y="3352387"/>
            <a:ext cx="2133600" cy="1131331"/>
          </a:xfrm>
          <a:prstGeom prst="cloudCallout">
            <a:avLst>
              <a:gd name="adj1" fmla="val 112277"/>
              <a:gd name="adj2" fmla="val -214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Callout 13"/>
          <p:cNvSpPr/>
          <p:nvPr/>
        </p:nvSpPr>
        <p:spPr>
          <a:xfrm>
            <a:off x="2933251" y="1208762"/>
            <a:ext cx="2133600" cy="1003090"/>
          </a:xfrm>
          <a:prstGeom prst="cloudCallout">
            <a:avLst>
              <a:gd name="adj1" fmla="val 26562"/>
              <a:gd name="adj2" fmla="val 886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Callout 15"/>
          <p:cNvSpPr/>
          <p:nvPr/>
        </p:nvSpPr>
        <p:spPr>
          <a:xfrm flipH="1">
            <a:off x="5218803" y="926284"/>
            <a:ext cx="2086536" cy="1217630"/>
          </a:xfrm>
          <a:prstGeom prst="cloudCallout">
            <a:avLst>
              <a:gd name="adj1" fmla="val 42067"/>
              <a:gd name="adj2" fmla="val 1004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Callout 17"/>
          <p:cNvSpPr/>
          <p:nvPr/>
        </p:nvSpPr>
        <p:spPr>
          <a:xfrm>
            <a:off x="6617969" y="3772034"/>
            <a:ext cx="2086536" cy="825119"/>
          </a:xfrm>
          <a:prstGeom prst="cloudCallout">
            <a:avLst>
              <a:gd name="adj1" fmla="val -86827"/>
              <a:gd name="adj2" fmla="val -219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Callout 19"/>
          <p:cNvSpPr/>
          <p:nvPr/>
        </p:nvSpPr>
        <p:spPr>
          <a:xfrm flipH="1">
            <a:off x="5967130" y="2286786"/>
            <a:ext cx="3046879" cy="1402464"/>
          </a:xfrm>
          <a:prstGeom prst="cloudCallout">
            <a:avLst>
              <a:gd name="adj1" fmla="val 57667"/>
              <a:gd name="adj2" fmla="val 476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Callout 21"/>
          <p:cNvSpPr/>
          <p:nvPr/>
        </p:nvSpPr>
        <p:spPr>
          <a:xfrm flipH="1">
            <a:off x="6927475" y="4780544"/>
            <a:ext cx="2086536" cy="1076417"/>
          </a:xfrm>
          <a:prstGeom prst="cloudCallout">
            <a:avLst>
              <a:gd name="adj1" fmla="val 98264"/>
              <a:gd name="adj2" fmla="val -7618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Callout 23"/>
          <p:cNvSpPr/>
          <p:nvPr/>
        </p:nvSpPr>
        <p:spPr>
          <a:xfrm flipH="1">
            <a:off x="163247" y="4571514"/>
            <a:ext cx="2086536" cy="1076417"/>
          </a:xfrm>
          <a:prstGeom prst="cloudCallout">
            <a:avLst>
              <a:gd name="adj1" fmla="val -113637"/>
              <a:gd name="adj2" fmla="val -6918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
          <p:cNvSpPr txBox="1">
            <a:spLocks/>
          </p:cNvSpPr>
          <p:nvPr/>
        </p:nvSpPr>
        <p:spPr>
          <a:xfrm>
            <a:off x="1329915" y="2244573"/>
            <a:ext cx="1829696" cy="741054"/>
          </a:xfrm>
        </p:spPr>
        <p:txBody>
          <a:bodyPr/>
          <a:lstStyle>
            <a:lvl1pPr marL="257209" indent="-257209"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1pPr>
            <a:lvl2pPr marL="557287" indent="-214341"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2pPr>
            <a:lvl3pPr marL="857364"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3pPr>
            <a:lvl4pPr marL="1200310"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4pPr>
            <a:lvl5pPr marL="1543256"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a:buNone/>
            </a:pPr>
            <a:r>
              <a:rPr lang="en-US" sz="2000"/>
              <a:t>Business awareness?</a:t>
            </a:r>
            <a:endParaRPr lang="en-US" sz="2000" dirty="0"/>
          </a:p>
        </p:txBody>
      </p:sp>
      <p:sp>
        <p:nvSpPr>
          <p:cNvPr id="32" name="Content Placeholder 3"/>
          <p:cNvSpPr txBox="1">
            <a:spLocks/>
          </p:cNvSpPr>
          <p:nvPr/>
        </p:nvSpPr>
        <p:spPr>
          <a:xfrm>
            <a:off x="385394" y="3572891"/>
            <a:ext cx="1981648" cy="669180"/>
          </a:xfrm>
        </p:spPr>
        <p:txBody>
          <a:bodyPr>
            <a:noAutofit/>
          </a:bodyPr>
          <a:lstStyle>
            <a:lvl1pPr marL="257209" indent="-257209"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1pPr>
            <a:lvl2pPr marL="557287" indent="-214341"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2pPr>
            <a:lvl3pPr marL="857364"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3pPr>
            <a:lvl4pPr marL="1200310"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4pPr>
            <a:lvl5pPr marL="1543256"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a:buNone/>
            </a:pPr>
            <a:r>
              <a:rPr lang="en-US" sz="2000"/>
              <a:t>Capital projects coming?</a:t>
            </a:r>
            <a:endParaRPr lang="en-US" sz="2000" dirty="0"/>
          </a:p>
        </p:txBody>
      </p:sp>
      <p:sp>
        <p:nvSpPr>
          <p:cNvPr id="33" name="Content Placeholder 3"/>
          <p:cNvSpPr txBox="1">
            <a:spLocks/>
          </p:cNvSpPr>
          <p:nvPr/>
        </p:nvSpPr>
        <p:spPr>
          <a:xfrm>
            <a:off x="3085203" y="1408989"/>
            <a:ext cx="1829696" cy="665242"/>
          </a:xfrm>
        </p:spPr>
        <p:txBody>
          <a:bodyPr>
            <a:normAutofit fontScale="92500" lnSpcReduction="20000"/>
          </a:bodyPr>
          <a:lstStyle>
            <a:lvl1pPr marL="257209" indent="-257209"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1pPr>
            <a:lvl2pPr marL="557287" indent="-214341"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2pPr>
            <a:lvl3pPr marL="857364"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3pPr>
            <a:lvl4pPr marL="1200310"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4pPr>
            <a:lvl5pPr marL="1543256"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a:buNone/>
            </a:pPr>
            <a:r>
              <a:rPr lang="en-US" sz="2000"/>
              <a:t>People Turnover?</a:t>
            </a:r>
            <a:endParaRPr lang="en-US" sz="2000" dirty="0"/>
          </a:p>
        </p:txBody>
      </p:sp>
      <p:sp>
        <p:nvSpPr>
          <p:cNvPr id="34" name="Content Placeholder 3"/>
          <p:cNvSpPr txBox="1">
            <a:spLocks/>
          </p:cNvSpPr>
          <p:nvPr/>
        </p:nvSpPr>
        <p:spPr>
          <a:xfrm>
            <a:off x="5347223" y="1160354"/>
            <a:ext cx="1829696" cy="741054"/>
          </a:xfrm>
        </p:spPr>
        <p:txBody>
          <a:bodyPr/>
          <a:lstStyle>
            <a:lvl1pPr marL="257209" indent="-257209"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1pPr>
            <a:lvl2pPr marL="557287" indent="-214341"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2pPr>
            <a:lvl3pPr marL="857364"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3pPr>
            <a:lvl4pPr marL="1200310"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4pPr>
            <a:lvl5pPr marL="1543256"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a:buNone/>
            </a:pPr>
            <a:r>
              <a:rPr lang="en-US" sz="2000"/>
              <a:t>Inventory targets?</a:t>
            </a:r>
            <a:endParaRPr lang="en-US" sz="2000" dirty="0"/>
          </a:p>
        </p:txBody>
      </p:sp>
      <p:sp>
        <p:nvSpPr>
          <p:cNvPr id="35" name="Content Placeholder 3"/>
          <p:cNvSpPr txBox="1">
            <a:spLocks/>
          </p:cNvSpPr>
          <p:nvPr/>
        </p:nvSpPr>
        <p:spPr>
          <a:xfrm>
            <a:off x="6810352" y="3969646"/>
            <a:ext cx="1829696" cy="741054"/>
          </a:xfrm>
        </p:spPr>
        <p:txBody>
          <a:bodyPr/>
          <a:lstStyle>
            <a:lvl1pPr marL="257209" indent="-257209"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1pPr>
            <a:lvl2pPr marL="557287" indent="-214341"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2pPr>
            <a:lvl3pPr marL="857364"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3pPr>
            <a:lvl4pPr marL="1200310"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4pPr>
            <a:lvl5pPr marL="1543256"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a:buNone/>
            </a:pPr>
            <a:r>
              <a:rPr lang="en-US" sz="2000"/>
              <a:t>Changes?</a:t>
            </a:r>
            <a:endParaRPr lang="en-US" sz="2000" dirty="0"/>
          </a:p>
        </p:txBody>
      </p:sp>
      <p:sp>
        <p:nvSpPr>
          <p:cNvPr id="36" name="Content Placeholder 3"/>
          <p:cNvSpPr txBox="1">
            <a:spLocks/>
          </p:cNvSpPr>
          <p:nvPr/>
        </p:nvSpPr>
        <p:spPr>
          <a:xfrm>
            <a:off x="6035801" y="2419528"/>
            <a:ext cx="2849790" cy="868367"/>
          </a:xfrm>
        </p:spPr>
        <p:txBody>
          <a:bodyPr>
            <a:noAutofit/>
          </a:bodyPr>
          <a:lstStyle>
            <a:lvl1pPr marL="257209" indent="-257209"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1pPr>
            <a:lvl2pPr marL="557287" indent="-214341"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2pPr>
            <a:lvl3pPr marL="857364"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3pPr>
            <a:lvl4pPr marL="1200310"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4pPr>
            <a:lvl5pPr marL="1543256"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a:buNone/>
            </a:pPr>
            <a:r>
              <a:rPr lang="en-US" sz="2000"/>
              <a:t>Business </a:t>
            </a:r>
            <a:br>
              <a:rPr lang="en-US" sz="2000"/>
            </a:br>
            <a:r>
              <a:rPr lang="en-US" sz="2000"/>
              <a:t>management support?  </a:t>
            </a:r>
            <a:br>
              <a:rPr lang="en-US" sz="2000"/>
            </a:br>
            <a:r>
              <a:rPr lang="en-US" sz="2000"/>
              <a:t>Understand?</a:t>
            </a:r>
            <a:endParaRPr lang="en-US" sz="2000" dirty="0"/>
          </a:p>
        </p:txBody>
      </p:sp>
      <p:sp>
        <p:nvSpPr>
          <p:cNvPr id="37" name="Content Placeholder 3"/>
          <p:cNvSpPr txBox="1">
            <a:spLocks/>
          </p:cNvSpPr>
          <p:nvPr/>
        </p:nvSpPr>
        <p:spPr>
          <a:xfrm>
            <a:off x="7055895" y="4906877"/>
            <a:ext cx="1829696" cy="741054"/>
          </a:xfrm>
        </p:spPr>
        <p:txBody>
          <a:bodyPr/>
          <a:lstStyle>
            <a:lvl1pPr marL="257209" indent="-257209"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1pPr>
            <a:lvl2pPr marL="557287" indent="-214341"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2pPr>
            <a:lvl3pPr marL="857364"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3pPr>
            <a:lvl4pPr marL="1200310"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4pPr>
            <a:lvl5pPr marL="1543256"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a:buNone/>
            </a:pPr>
            <a:r>
              <a:rPr lang="en-US" sz="2000" dirty="0">
                <a:solidFill>
                  <a:srgbClr val="FF0000"/>
                </a:solidFill>
              </a:rPr>
              <a:t>Market requires?</a:t>
            </a:r>
          </a:p>
        </p:txBody>
      </p:sp>
      <p:sp>
        <p:nvSpPr>
          <p:cNvPr id="38" name="Content Placeholder 3"/>
          <p:cNvSpPr txBox="1">
            <a:spLocks/>
          </p:cNvSpPr>
          <p:nvPr/>
        </p:nvSpPr>
        <p:spPr>
          <a:xfrm>
            <a:off x="291667" y="4697847"/>
            <a:ext cx="1829696" cy="741054"/>
          </a:xfrm>
        </p:spPr>
        <p:txBody>
          <a:bodyPr>
            <a:normAutofit fontScale="85000" lnSpcReduction="10000"/>
          </a:bodyPr>
          <a:lstStyle>
            <a:lvl1pPr marL="257209" indent="-257209"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1pPr>
            <a:lvl2pPr marL="557287" indent="-214341" algn="l" defTabSz="685891"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2pPr>
            <a:lvl3pPr marL="857364"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3pPr>
            <a:lvl4pPr marL="1200310"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4pPr>
            <a:lvl5pPr marL="1543256" indent="-171473" algn="l" defTabSz="685891"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a:buNone/>
            </a:pPr>
            <a:r>
              <a:rPr lang="en-US" sz="2000">
                <a:solidFill>
                  <a:srgbClr val="FF0000"/>
                </a:solidFill>
              </a:rPr>
              <a:t>Regulatory</a:t>
            </a:r>
          </a:p>
          <a:p>
            <a:pPr marL="0" indent="0" algn="ctr">
              <a:buFont typeface="Wingdings"/>
              <a:buNone/>
            </a:pPr>
            <a:r>
              <a:rPr lang="en-US" sz="2000">
                <a:solidFill>
                  <a:srgbClr val="FF0000"/>
                </a:solidFill>
              </a:rPr>
              <a:t>mandates?</a:t>
            </a:r>
            <a:endParaRPr lang="en-US" sz="2000" dirty="0">
              <a:solidFill>
                <a:srgbClr val="FF0000"/>
              </a:solidFill>
            </a:endParaRPr>
          </a:p>
        </p:txBody>
      </p:sp>
    </p:spTree>
    <p:extLst>
      <p:ext uri="{BB962C8B-B14F-4D97-AF65-F5344CB8AC3E}">
        <p14:creationId xmlns:p14="http://schemas.microsoft.com/office/powerpoint/2010/main" val="402681085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xEl>
                                              <p:pRg st="0" end="0"/>
                                            </p:txEl>
                                          </p:spTgt>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1000"/>
                                  </p:stCondLst>
                                  <p:childTnLst>
                                    <p:set>
                                      <p:cBhvr>
                                        <p:cTn id="25" dur="1" fill="hold">
                                          <p:stCondLst>
                                            <p:cond delay="0"/>
                                          </p:stCondLst>
                                        </p:cTn>
                                        <p:tgtEl>
                                          <p:spTgt spid="33">
                                            <p:txEl>
                                              <p:pRg st="0" end="0"/>
                                            </p:txEl>
                                          </p:spTgt>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1000"/>
                                  </p:stCondLst>
                                  <p:childTnLst>
                                    <p:set>
                                      <p:cBhvr>
                                        <p:cTn id="28" dur="1" fill="hold">
                                          <p:stCondLst>
                                            <p:cond delay="0"/>
                                          </p:stCondLst>
                                        </p:cTn>
                                        <p:tgtEl>
                                          <p:spTgt spid="34">
                                            <p:txEl>
                                              <p:pRg st="0" end="0"/>
                                            </p:txEl>
                                          </p:spTgt>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grpId="0" nodeType="afterEffect">
                                  <p:stCondLst>
                                    <p:cond delay="1000"/>
                                  </p:stCondLst>
                                  <p:childTnLst>
                                    <p:set>
                                      <p:cBhvr>
                                        <p:cTn id="31" dur="1" fill="hold">
                                          <p:stCondLst>
                                            <p:cond delay="0"/>
                                          </p:stCondLst>
                                        </p:cTn>
                                        <p:tgtEl>
                                          <p:spTgt spid="32">
                                            <p:txEl>
                                              <p:pRg st="0" end="0"/>
                                            </p:txEl>
                                          </p:spTgt>
                                        </p:tgtEl>
                                        <p:attrNameLst>
                                          <p:attrName>style.visibility</p:attrName>
                                        </p:attrNameLst>
                                      </p:cBhvr>
                                      <p:to>
                                        <p:strVal val="visible"/>
                                      </p:to>
                                    </p:set>
                                  </p:childTnLst>
                                </p:cTn>
                              </p:par>
                            </p:childTnLst>
                          </p:cTn>
                        </p:par>
                        <p:par>
                          <p:cTn id="32" fill="hold">
                            <p:stCondLst>
                              <p:cond delay="4000"/>
                            </p:stCondLst>
                            <p:childTnLst>
                              <p:par>
                                <p:cTn id="33" presetID="1" presetClass="entr" presetSubtype="0" fill="hold" grpId="0" nodeType="afterEffect">
                                  <p:stCondLst>
                                    <p:cond delay="1000"/>
                                  </p:stCondLst>
                                  <p:childTnLst>
                                    <p:set>
                                      <p:cBhvr>
                                        <p:cTn id="34" dur="1" fill="hold">
                                          <p:stCondLst>
                                            <p:cond delay="0"/>
                                          </p:stCondLst>
                                        </p:cTn>
                                        <p:tgtEl>
                                          <p:spTgt spid="36">
                                            <p:txEl>
                                              <p:pRg st="0" end="0"/>
                                            </p:txEl>
                                          </p:spTgt>
                                        </p:tgtEl>
                                        <p:attrNameLst>
                                          <p:attrName>style.visibility</p:attrName>
                                        </p:attrNameLst>
                                      </p:cBhvr>
                                      <p:to>
                                        <p:strVal val="visible"/>
                                      </p:to>
                                    </p:set>
                                  </p:childTnLst>
                                </p:cTn>
                              </p:par>
                            </p:childTnLst>
                          </p:cTn>
                        </p:par>
                        <p:par>
                          <p:cTn id="35" fill="hold">
                            <p:stCondLst>
                              <p:cond delay="5000"/>
                            </p:stCondLst>
                            <p:childTnLst>
                              <p:par>
                                <p:cTn id="36" presetID="1" presetClass="entr" presetSubtype="0" fill="hold" grpId="0" nodeType="afterEffect">
                                  <p:stCondLst>
                                    <p:cond delay="1000"/>
                                  </p:stCondLst>
                                  <p:childTnLst>
                                    <p:set>
                                      <p:cBhvr>
                                        <p:cTn id="37" dur="1" fill="hold">
                                          <p:stCondLst>
                                            <p:cond delay="0"/>
                                          </p:stCondLst>
                                        </p:cTn>
                                        <p:tgtEl>
                                          <p:spTgt spid="35">
                                            <p:txEl>
                                              <p:pRg st="0" end="0"/>
                                            </p:txEl>
                                          </p:spTgt>
                                        </p:tgtEl>
                                        <p:attrNameLst>
                                          <p:attrName>style.visibility</p:attrName>
                                        </p:attrNameLst>
                                      </p:cBhvr>
                                      <p:to>
                                        <p:strVal val="visible"/>
                                      </p:to>
                                    </p:set>
                                  </p:childTnLst>
                                </p:cTn>
                              </p:par>
                            </p:childTnLst>
                          </p:cTn>
                        </p:par>
                        <p:par>
                          <p:cTn id="38" fill="hold">
                            <p:stCondLst>
                              <p:cond delay="6000"/>
                            </p:stCondLst>
                            <p:childTnLst>
                              <p:par>
                                <p:cTn id="39" presetID="1" presetClass="entr" presetSubtype="0" fill="hold" grpId="0" nodeType="afterEffect">
                                  <p:stCondLst>
                                    <p:cond delay="1000"/>
                                  </p:stCondLst>
                                  <p:childTnLst>
                                    <p:set>
                                      <p:cBhvr>
                                        <p:cTn id="40" dur="1" fill="hold">
                                          <p:stCondLst>
                                            <p:cond delay="0"/>
                                          </p:stCondLst>
                                        </p:cTn>
                                        <p:tgtEl>
                                          <p:spTgt spid="37">
                                            <p:txEl>
                                              <p:pRg st="0" end="0"/>
                                            </p:txEl>
                                          </p:spTgt>
                                        </p:tgtEl>
                                        <p:attrNameLst>
                                          <p:attrName>style.visibility</p:attrName>
                                        </p:attrNameLst>
                                      </p:cBhvr>
                                      <p:to>
                                        <p:strVal val="visible"/>
                                      </p:to>
                                    </p:set>
                                  </p:childTnLst>
                                </p:cTn>
                              </p:par>
                            </p:childTnLst>
                          </p:cTn>
                        </p:par>
                        <p:par>
                          <p:cTn id="41" fill="hold">
                            <p:stCondLst>
                              <p:cond delay="7000"/>
                            </p:stCondLst>
                            <p:childTnLst>
                              <p:par>
                                <p:cTn id="42" presetID="1" presetClass="entr" presetSubtype="0" fill="hold" grpId="0" nodeType="afterEffect">
                                  <p:stCondLst>
                                    <p:cond delay="1000"/>
                                  </p:stCondLst>
                                  <p:childTnLst>
                                    <p:set>
                                      <p:cBhvr>
                                        <p:cTn id="43" dur="1" fill="hold">
                                          <p:stCondLst>
                                            <p:cond delay="0"/>
                                          </p:stCondLst>
                                        </p:cTn>
                                        <p:tgtEl>
                                          <p:spTgt spid="38">
                                            <p:txEl>
                                              <p:pRg st="0" end="0"/>
                                            </p:txEl>
                                          </p:spTgt>
                                        </p:tgtEl>
                                        <p:attrNameLst>
                                          <p:attrName>style.visibility</p:attrName>
                                        </p:attrNameLst>
                                      </p:cBhvr>
                                      <p:to>
                                        <p:strVal val="visible"/>
                                      </p:to>
                                    </p:set>
                                  </p:childTnLst>
                                </p:cTn>
                              </p:par>
                            </p:childTnLst>
                          </p:cTn>
                        </p:par>
                        <p:par>
                          <p:cTn id="44" fill="hold">
                            <p:stCondLst>
                              <p:cond delay="8000"/>
                            </p:stCondLst>
                            <p:childTnLst>
                              <p:par>
                                <p:cTn id="45" presetID="1" presetClass="entr" presetSubtype="0" fill="hold" grpId="0" nodeType="afterEffect">
                                  <p:stCondLst>
                                    <p:cond delay="0"/>
                                  </p:stCondLst>
                                  <p:childTnLst>
                                    <p:set>
                                      <p:cBhvr>
                                        <p:cTn id="46"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18" grpId="0" animBg="1"/>
      <p:bldP spid="20" grpId="0" animBg="1"/>
      <p:bldP spid="22" grpId="0" animBg="1"/>
      <p:bldP spid="24" grpId="0" animBg="1"/>
      <p:bldP spid="31" grpId="0" build="p"/>
      <p:bldP spid="32" grpId="0" build="p"/>
      <p:bldP spid="33" grpId="0" build="p"/>
      <p:bldP spid="34" grpId="0" build="p"/>
      <p:bldP spid="35" grpId="0" build="p"/>
      <p:bldP spid="36" grpId="0" build="p"/>
      <p:bldP spid="37" grpId="0" build="p"/>
      <p:bldP spid="3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approach</a:t>
            </a:r>
          </a:p>
        </p:txBody>
      </p:sp>
      <p:sp>
        <p:nvSpPr>
          <p:cNvPr id="5" name="Footer Placeholder 4">
            <a:extLst>
              <a:ext uri="{FF2B5EF4-FFF2-40B4-BE49-F238E27FC236}">
                <a16:creationId xmlns:a16="http://schemas.microsoft.com/office/drawing/2014/main" id="{B258F009-18A6-45F0-BF5C-02019BFE190F}"/>
              </a:ext>
            </a:extLst>
          </p:cNvPr>
          <p:cNvSpPr>
            <a:spLocks noGrp="1"/>
          </p:cNvSpPr>
          <p:nvPr>
            <p:ph type="ftr" sz="quarter" idx="3"/>
          </p:nvPr>
        </p:nvSpPr>
        <p:spPr/>
        <p:txBody>
          <a:bodyPr/>
          <a:lstStyle/>
          <a:p>
            <a:r>
              <a:rPr lang="en-US"/>
              <a:t>2019 International Polyolefins Conference</a:t>
            </a:r>
          </a:p>
        </p:txBody>
      </p:sp>
      <p:sp>
        <p:nvSpPr>
          <p:cNvPr id="4" name="Slide Number Placeholder 3"/>
          <p:cNvSpPr>
            <a:spLocks noGrp="1"/>
          </p:cNvSpPr>
          <p:nvPr>
            <p:ph type="sldNum" sz="quarter" idx="4"/>
          </p:nvPr>
        </p:nvSpPr>
        <p:spPr/>
        <p:txBody>
          <a:bodyPr/>
          <a:lstStyle/>
          <a:p>
            <a:fld id="{12FE22CE-1BD0-4AE6-9B91-6BAC889C4140}" type="slidenum">
              <a:rPr lang="en-US" smtClean="0"/>
              <a:t>19</a:t>
            </a:fld>
            <a:endParaRPr lang="en-US"/>
          </a:p>
        </p:txBody>
      </p:sp>
      <p:sp>
        <p:nvSpPr>
          <p:cNvPr id="10" name="Rectangle 9" descr="ODC2-SCC-NNU - 03 Org. Structure &amp; Design"/>
          <p:cNvSpPr/>
          <p:nvPr/>
        </p:nvSpPr>
        <p:spPr>
          <a:xfrm>
            <a:off x="9753600" y="2955113"/>
            <a:ext cx="1345346" cy="1358936"/>
          </a:xfrm>
          <a:prstGeom prst="rect">
            <a:avLst/>
          </a:prstGeom>
          <a:blipFill>
            <a:blip r:embed="rId2" cstate="print">
              <a:extLst>
                <a:ext uri="{28A0092B-C50C-407E-A947-70E740481C1C}">
                  <a14:useLocalDpi xmlns:a14="http://schemas.microsoft.com/office/drawing/2010/main" val="0"/>
                </a:ext>
              </a:extLst>
            </a:blip>
            <a:srcRect/>
            <a:stretch>
              <a:fillRect l="-16000" r="-16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descr="&lt;strong&gt;Factory&lt;/strong&gt; | Free Stock Photo | Illustration of a blue ..."/>
          <p:cNvSpPr/>
          <p:nvPr/>
        </p:nvSpPr>
        <p:spPr>
          <a:xfrm>
            <a:off x="-2151097" y="4314049"/>
            <a:ext cx="1345346" cy="1358936"/>
          </a:xfrm>
          <a:prstGeom prst="rect">
            <a:avLst/>
          </a:prstGeom>
          <a:blipFill>
            <a:blip r:embed="rId3" cstate="print">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Freeform 8"/>
          <p:cNvSpPr/>
          <p:nvPr/>
        </p:nvSpPr>
        <p:spPr>
          <a:xfrm>
            <a:off x="3976434" y="3005217"/>
            <a:ext cx="2916841" cy="1358936"/>
          </a:xfrm>
          <a:custGeom>
            <a:avLst/>
            <a:gdLst>
              <a:gd name="connsiteX0" fmla="*/ 0 w 3004607"/>
              <a:gd name="connsiteY0" fmla="*/ 0 h 1358936"/>
              <a:gd name="connsiteX1" fmla="*/ 3004607 w 3004607"/>
              <a:gd name="connsiteY1" fmla="*/ 0 h 1358936"/>
              <a:gd name="connsiteX2" fmla="*/ 3004607 w 3004607"/>
              <a:gd name="connsiteY2" fmla="*/ 1358936 h 1358936"/>
              <a:gd name="connsiteX3" fmla="*/ 0 w 3004607"/>
              <a:gd name="connsiteY3" fmla="*/ 1358936 h 1358936"/>
              <a:gd name="connsiteX4" fmla="*/ 0 w 3004607"/>
              <a:gd name="connsiteY4" fmla="*/ 0 h 1358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607" h="1358936">
                <a:moveTo>
                  <a:pt x="0" y="0"/>
                </a:moveTo>
                <a:lnTo>
                  <a:pt x="3004607" y="0"/>
                </a:lnTo>
                <a:lnTo>
                  <a:pt x="3004607" y="1358936"/>
                </a:lnTo>
                <a:lnTo>
                  <a:pt x="0" y="1358936"/>
                </a:lnTo>
                <a:lnTo>
                  <a:pt x="0" y="0"/>
                </a:ln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lvl="0" algn="l" defTabSz="800100">
              <a:lnSpc>
                <a:spcPct val="90000"/>
              </a:lnSpc>
              <a:spcBef>
                <a:spcPct val="0"/>
              </a:spcBef>
              <a:spcAft>
                <a:spcPct val="35000"/>
              </a:spcAft>
            </a:pPr>
            <a:r>
              <a:rPr lang="en-US" sz="1800" b="1" kern="1200" dirty="0">
                <a:solidFill>
                  <a:srgbClr val="004A96"/>
                </a:solidFill>
                <a:latin typeface="Arial" panose="020B0604020202020204" pitchFamily="34" charset="0"/>
                <a:cs typeface="Arial" panose="020B0604020202020204" pitchFamily="34" charset="0"/>
              </a:rPr>
              <a:t>Management commitment</a:t>
            </a: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Business management</a:t>
            </a: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Production management</a:t>
            </a: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Product management</a:t>
            </a:r>
          </a:p>
        </p:txBody>
      </p:sp>
      <p:cxnSp>
        <p:nvCxnSpPr>
          <p:cNvPr id="14" name="Straight Connector 13"/>
          <p:cNvCxnSpPr/>
          <p:nvPr/>
        </p:nvCxnSpPr>
        <p:spPr>
          <a:xfrm>
            <a:off x="3976434" y="3316012"/>
            <a:ext cx="2916841" cy="0"/>
          </a:xfrm>
          <a:prstGeom prst="line">
            <a:avLst/>
          </a:prstGeom>
          <a:ln w="28575">
            <a:solidFill>
              <a:srgbClr val="004A96"/>
            </a:solidFill>
          </a:ln>
        </p:spPr>
        <p:style>
          <a:lnRef idx="1">
            <a:schemeClr val="accent1"/>
          </a:lnRef>
          <a:fillRef idx="0">
            <a:schemeClr val="accent1"/>
          </a:fillRef>
          <a:effectRef idx="0">
            <a:schemeClr val="accent1"/>
          </a:effectRef>
          <a:fontRef idx="minor">
            <a:schemeClr val="tx1"/>
          </a:fontRef>
        </p:style>
      </p:cxnSp>
      <p:grpSp>
        <p:nvGrpSpPr>
          <p:cNvPr id="3" name="Group 4"/>
          <p:cNvGrpSpPr>
            <a:grpSpLocks noChangeAspect="1"/>
          </p:cNvGrpSpPr>
          <p:nvPr/>
        </p:nvGrpSpPr>
        <p:grpSpPr bwMode="auto">
          <a:xfrm>
            <a:off x="2846498" y="2971800"/>
            <a:ext cx="735013" cy="1127125"/>
            <a:chOff x="1680" y="1872"/>
            <a:chExt cx="463" cy="710"/>
          </a:xfrm>
        </p:grpSpPr>
        <p:sp>
          <p:nvSpPr>
            <p:cNvPr id="8" name="AutoShape 3"/>
            <p:cNvSpPr>
              <a:spLocks noChangeAspect="1" noChangeArrowheads="1" noTextEdit="1"/>
            </p:cNvSpPr>
            <p:nvPr/>
          </p:nvSpPr>
          <p:spPr bwMode="auto">
            <a:xfrm>
              <a:off x="1680" y="1872"/>
              <a:ext cx="463"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noEditPoints="1"/>
            </p:cNvSpPr>
            <p:nvPr/>
          </p:nvSpPr>
          <p:spPr bwMode="auto">
            <a:xfrm>
              <a:off x="1691" y="1867"/>
              <a:ext cx="117" cy="116"/>
            </a:xfrm>
            <a:custGeom>
              <a:avLst/>
              <a:gdLst>
                <a:gd name="T0" fmla="*/ 19 w 22"/>
                <a:gd name="T1" fmla="*/ 19 h 22"/>
                <a:gd name="T2" fmla="*/ 11 w 22"/>
                <a:gd name="T3" fmla="*/ 22 h 22"/>
                <a:gd name="T4" fmla="*/ 0 w 22"/>
                <a:gd name="T5" fmla="*/ 11 h 22"/>
                <a:gd name="T6" fmla="*/ 11 w 22"/>
                <a:gd name="T7" fmla="*/ 0 h 22"/>
                <a:gd name="T8" fmla="*/ 22 w 22"/>
                <a:gd name="T9" fmla="*/ 11 h 22"/>
                <a:gd name="T10" fmla="*/ 20 w 22"/>
                <a:gd name="T11" fmla="*/ 17 h 22"/>
                <a:gd name="T12" fmla="*/ 19 w 22"/>
                <a:gd name="T13" fmla="*/ 18 h 22"/>
                <a:gd name="T14" fmla="*/ 16 w 22"/>
                <a:gd name="T15" fmla="*/ 14 h 22"/>
                <a:gd name="T16" fmla="*/ 15 w 22"/>
                <a:gd name="T17" fmla="*/ 14 h 22"/>
                <a:gd name="T18" fmla="*/ 19 w 22"/>
                <a:gd name="T19" fmla="*/ 19 h 22"/>
                <a:gd name="T20" fmla="*/ 16 w 22"/>
                <a:gd name="T21" fmla="*/ 6 h 22"/>
                <a:gd name="T22" fmla="*/ 15 w 22"/>
                <a:gd name="T23" fmla="*/ 8 h 22"/>
                <a:gd name="T24" fmla="*/ 16 w 22"/>
                <a:gd name="T25" fmla="*/ 10 h 22"/>
                <a:gd name="T26" fmla="*/ 18 w 22"/>
                <a:gd name="T27" fmla="*/ 8 h 22"/>
                <a:gd name="T28" fmla="*/ 16 w 22"/>
                <a:gd name="T29" fmla="*/ 6 h 22"/>
                <a:gd name="T30" fmla="*/ 20 w 22"/>
                <a:gd name="T31" fmla="*/ 12 h 22"/>
                <a:gd name="T32" fmla="*/ 20 w 22"/>
                <a:gd name="T33" fmla="*/ 8 h 22"/>
                <a:gd name="T34" fmla="*/ 19 w 22"/>
                <a:gd name="T35" fmla="*/ 8 h 22"/>
                <a:gd name="T36" fmla="*/ 19 w 22"/>
                <a:gd name="T37" fmla="*/ 12 h 22"/>
                <a:gd name="T38" fmla="*/ 20 w 22"/>
                <a:gd name="T39"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2">
                  <a:moveTo>
                    <a:pt x="19" y="19"/>
                  </a:moveTo>
                  <a:cubicBezTo>
                    <a:pt x="17" y="21"/>
                    <a:pt x="14" y="22"/>
                    <a:pt x="11" y="22"/>
                  </a:cubicBezTo>
                  <a:cubicBezTo>
                    <a:pt x="5" y="22"/>
                    <a:pt x="0" y="17"/>
                    <a:pt x="0" y="11"/>
                  </a:cubicBezTo>
                  <a:cubicBezTo>
                    <a:pt x="0" y="5"/>
                    <a:pt x="5" y="0"/>
                    <a:pt x="11" y="0"/>
                  </a:cubicBezTo>
                  <a:cubicBezTo>
                    <a:pt x="17" y="0"/>
                    <a:pt x="22" y="5"/>
                    <a:pt x="22" y="11"/>
                  </a:cubicBezTo>
                  <a:cubicBezTo>
                    <a:pt x="22" y="14"/>
                    <a:pt x="21" y="16"/>
                    <a:pt x="20" y="17"/>
                  </a:cubicBezTo>
                  <a:cubicBezTo>
                    <a:pt x="20" y="18"/>
                    <a:pt x="19" y="18"/>
                    <a:pt x="19" y="18"/>
                  </a:cubicBezTo>
                  <a:cubicBezTo>
                    <a:pt x="17" y="18"/>
                    <a:pt x="16" y="16"/>
                    <a:pt x="16" y="14"/>
                  </a:cubicBezTo>
                  <a:cubicBezTo>
                    <a:pt x="15" y="14"/>
                    <a:pt x="15" y="14"/>
                    <a:pt x="15" y="14"/>
                  </a:cubicBezTo>
                  <a:cubicBezTo>
                    <a:pt x="15" y="16"/>
                    <a:pt x="17" y="18"/>
                    <a:pt x="19" y="19"/>
                  </a:cubicBezTo>
                  <a:close/>
                  <a:moveTo>
                    <a:pt x="16" y="6"/>
                  </a:moveTo>
                  <a:cubicBezTo>
                    <a:pt x="15" y="6"/>
                    <a:pt x="15" y="7"/>
                    <a:pt x="15" y="8"/>
                  </a:cubicBezTo>
                  <a:cubicBezTo>
                    <a:pt x="15" y="9"/>
                    <a:pt x="15" y="10"/>
                    <a:pt x="16" y="10"/>
                  </a:cubicBezTo>
                  <a:cubicBezTo>
                    <a:pt x="17" y="10"/>
                    <a:pt x="18" y="9"/>
                    <a:pt x="18" y="8"/>
                  </a:cubicBezTo>
                  <a:cubicBezTo>
                    <a:pt x="18" y="7"/>
                    <a:pt x="17" y="6"/>
                    <a:pt x="16" y="6"/>
                  </a:cubicBezTo>
                  <a:close/>
                  <a:moveTo>
                    <a:pt x="20" y="12"/>
                  </a:moveTo>
                  <a:cubicBezTo>
                    <a:pt x="20" y="8"/>
                    <a:pt x="20" y="8"/>
                    <a:pt x="20" y="8"/>
                  </a:cubicBezTo>
                  <a:cubicBezTo>
                    <a:pt x="19" y="8"/>
                    <a:pt x="19" y="8"/>
                    <a:pt x="19" y="8"/>
                  </a:cubicBezTo>
                  <a:cubicBezTo>
                    <a:pt x="19" y="12"/>
                    <a:pt x="19" y="12"/>
                    <a:pt x="19" y="12"/>
                  </a:cubicBezTo>
                  <a:lnTo>
                    <a:pt x="20" y="12"/>
                  </a:lnTo>
                  <a:close/>
                </a:path>
              </a:pathLst>
            </a:custGeom>
            <a:solidFill>
              <a:srgbClr val="4FA8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p:cNvSpPr>
              <a:spLocks noEditPoints="1"/>
            </p:cNvSpPr>
            <p:nvPr/>
          </p:nvSpPr>
          <p:spPr bwMode="auto">
            <a:xfrm>
              <a:off x="1680" y="1998"/>
              <a:ext cx="218" cy="579"/>
            </a:xfrm>
            <a:custGeom>
              <a:avLst/>
              <a:gdLst>
                <a:gd name="T0" fmla="*/ 39 w 41"/>
                <a:gd name="T1" fmla="*/ 22 h 110"/>
                <a:gd name="T2" fmla="*/ 36 w 41"/>
                <a:gd name="T3" fmla="*/ 22 h 110"/>
                <a:gd name="T4" fmla="*/ 36 w 41"/>
                <a:gd name="T5" fmla="*/ 21 h 110"/>
                <a:gd name="T6" fmla="*/ 39 w 41"/>
                <a:gd name="T7" fmla="*/ 22 h 110"/>
                <a:gd name="T8" fmla="*/ 40 w 41"/>
                <a:gd name="T9" fmla="*/ 21 h 110"/>
                <a:gd name="T10" fmla="*/ 36 w 41"/>
                <a:gd name="T11" fmla="*/ 19 h 110"/>
                <a:gd name="T12" fmla="*/ 31 w 41"/>
                <a:gd name="T13" fmla="*/ 18 h 110"/>
                <a:gd name="T14" fmla="*/ 26 w 41"/>
                <a:gd name="T15" fmla="*/ 13 h 110"/>
                <a:gd name="T16" fmla="*/ 18 w 41"/>
                <a:gd name="T17" fmla="*/ 0 h 110"/>
                <a:gd name="T18" fmla="*/ 8 w 41"/>
                <a:gd name="T19" fmla="*/ 0 h 110"/>
                <a:gd name="T20" fmla="*/ 0 w 41"/>
                <a:gd name="T21" fmla="*/ 14 h 110"/>
                <a:gd name="T22" fmla="*/ 0 w 41"/>
                <a:gd name="T23" fmla="*/ 20 h 110"/>
                <a:gd name="T24" fmla="*/ 0 w 41"/>
                <a:gd name="T25" fmla="*/ 36 h 110"/>
                <a:gd name="T26" fmla="*/ 0 w 41"/>
                <a:gd name="T27" fmla="*/ 38 h 110"/>
                <a:gd name="T28" fmla="*/ 7 w 41"/>
                <a:gd name="T29" fmla="*/ 52 h 110"/>
                <a:gd name="T30" fmla="*/ 7 w 41"/>
                <a:gd name="T31" fmla="*/ 104 h 110"/>
                <a:gd name="T32" fmla="*/ 10 w 41"/>
                <a:gd name="T33" fmla="*/ 110 h 110"/>
                <a:gd name="T34" fmla="*/ 13 w 41"/>
                <a:gd name="T35" fmla="*/ 110 h 110"/>
                <a:gd name="T36" fmla="*/ 13 w 41"/>
                <a:gd name="T37" fmla="*/ 110 h 110"/>
                <a:gd name="T38" fmla="*/ 13 w 41"/>
                <a:gd name="T39" fmla="*/ 110 h 110"/>
                <a:gd name="T40" fmla="*/ 16 w 41"/>
                <a:gd name="T41" fmla="*/ 110 h 110"/>
                <a:gd name="T42" fmla="*/ 19 w 41"/>
                <a:gd name="T43" fmla="*/ 104 h 110"/>
                <a:gd name="T44" fmla="*/ 19 w 41"/>
                <a:gd name="T45" fmla="*/ 52 h 110"/>
                <a:gd name="T46" fmla="*/ 26 w 41"/>
                <a:gd name="T47" fmla="*/ 38 h 110"/>
                <a:gd name="T48" fmla="*/ 26 w 41"/>
                <a:gd name="T49" fmla="*/ 36 h 110"/>
                <a:gd name="T50" fmla="*/ 26 w 41"/>
                <a:gd name="T51" fmla="*/ 23 h 110"/>
                <a:gd name="T52" fmla="*/ 28 w 41"/>
                <a:gd name="T53" fmla="*/ 25 h 110"/>
                <a:gd name="T54" fmla="*/ 35 w 41"/>
                <a:gd name="T55" fmla="*/ 27 h 110"/>
                <a:gd name="T56" fmla="*/ 41 w 41"/>
                <a:gd name="T57" fmla="*/ 24 h 110"/>
                <a:gd name="T58" fmla="*/ 39 w 41"/>
                <a:gd name="T59" fmla="*/ 22 h 110"/>
                <a:gd name="T60" fmla="*/ 18 w 41"/>
                <a:gd name="T61" fmla="*/ 42 h 110"/>
                <a:gd name="T62" fmla="*/ 13 w 41"/>
                <a:gd name="T63" fmla="*/ 47 h 110"/>
                <a:gd name="T64" fmla="*/ 13 w 41"/>
                <a:gd name="T65" fmla="*/ 47 h 110"/>
                <a:gd name="T66" fmla="*/ 13 w 41"/>
                <a:gd name="T67" fmla="*/ 47 h 110"/>
                <a:gd name="T68" fmla="*/ 8 w 41"/>
                <a:gd name="T69" fmla="*/ 42 h 110"/>
                <a:gd name="T70" fmla="*/ 8 w 41"/>
                <a:gd name="T71" fmla="*/ 9 h 110"/>
                <a:gd name="T72" fmla="*/ 9 w 41"/>
                <a:gd name="T73" fmla="*/ 9 h 110"/>
                <a:gd name="T74" fmla="*/ 9 w 41"/>
                <a:gd name="T75" fmla="*/ 42 h 110"/>
                <a:gd name="T76" fmla="*/ 13 w 41"/>
                <a:gd name="T77" fmla="*/ 46 h 110"/>
                <a:gd name="T78" fmla="*/ 14 w 41"/>
                <a:gd name="T79" fmla="*/ 46 h 110"/>
                <a:gd name="T80" fmla="*/ 14 w 41"/>
                <a:gd name="T81" fmla="*/ 45 h 110"/>
                <a:gd name="T82" fmla="*/ 14 w 41"/>
                <a:gd name="T83" fmla="*/ 41 h 110"/>
                <a:gd name="T84" fmla="*/ 15 w 41"/>
                <a:gd name="T85" fmla="*/ 41 h 110"/>
                <a:gd name="T86" fmla="*/ 15 w 41"/>
                <a:gd name="T87" fmla="*/ 44 h 110"/>
                <a:gd name="T88" fmla="*/ 15 w 41"/>
                <a:gd name="T89" fmla="*/ 45 h 110"/>
                <a:gd name="T90" fmla="*/ 17 w 41"/>
                <a:gd name="T91" fmla="*/ 42 h 110"/>
                <a:gd name="T92" fmla="*/ 17 w 41"/>
                <a:gd name="T93" fmla="*/ 9 h 110"/>
                <a:gd name="T94" fmla="*/ 18 w 41"/>
                <a:gd name="T95" fmla="*/ 9 h 110"/>
                <a:gd name="T96" fmla="*/ 18 w 41"/>
                <a:gd name="T97" fmla="*/ 4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10">
                  <a:moveTo>
                    <a:pt x="39" y="22"/>
                  </a:moveTo>
                  <a:cubicBezTo>
                    <a:pt x="36" y="22"/>
                    <a:pt x="36" y="22"/>
                    <a:pt x="36" y="22"/>
                  </a:cubicBezTo>
                  <a:cubicBezTo>
                    <a:pt x="36" y="21"/>
                    <a:pt x="36" y="21"/>
                    <a:pt x="36" y="21"/>
                  </a:cubicBezTo>
                  <a:cubicBezTo>
                    <a:pt x="39" y="22"/>
                    <a:pt x="39" y="22"/>
                    <a:pt x="39" y="22"/>
                  </a:cubicBezTo>
                  <a:cubicBezTo>
                    <a:pt x="39" y="22"/>
                    <a:pt x="40" y="22"/>
                    <a:pt x="40" y="21"/>
                  </a:cubicBezTo>
                  <a:cubicBezTo>
                    <a:pt x="39" y="20"/>
                    <a:pt x="38" y="20"/>
                    <a:pt x="36" y="19"/>
                  </a:cubicBezTo>
                  <a:cubicBezTo>
                    <a:pt x="31" y="18"/>
                    <a:pt x="31" y="18"/>
                    <a:pt x="31" y="18"/>
                  </a:cubicBezTo>
                  <a:cubicBezTo>
                    <a:pt x="26" y="13"/>
                    <a:pt x="26" y="13"/>
                    <a:pt x="26" y="13"/>
                  </a:cubicBezTo>
                  <a:cubicBezTo>
                    <a:pt x="26" y="7"/>
                    <a:pt x="25" y="1"/>
                    <a:pt x="18" y="0"/>
                  </a:cubicBezTo>
                  <a:cubicBezTo>
                    <a:pt x="8" y="0"/>
                    <a:pt x="8" y="0"/>
                    <a:pt x="8" y="0"/>
                  </a:cubicBezTo>
                  <a:cubicBezTo>
                    <a:pt x="0" y="1"/>
                    <a:pt x="0" y="8"/>
                    <a:pt x="0" y="14"/>
                  </a:cubicBezTo>
                  <a:cubicBezTo>
                    <a:pt x="0" y="20"/>
                    <a:pt x="0" y="20"/>
                    <a:pt x="0" y="20"/>
                  </a:cubicBezTo>
                  <a:cubicBezTo>
                    <a:pt x="0" y="36"/>
                    <a:pt x="0" y="36"/>
                    <a:pt x="0" y="36"/>
                  </a:cubicBezTo>
                  <a:cubicBezTo>
                    <a:pt x="0" y="38"/>
                    <a:pt x="0" y="38"/>
                    <a:pt x="0" y="38"/>
                  </a:cubicBezTo>
                  <a:cubicBezTo>
                    <a:pt x="0" y="44"/>
                    <a:pt x="1" y="50"/>
                    <a:pt x="7" y="52"/>
                  </a:cubicBezTo>
                  <a:cubicBezTo>
                    <a:pt x="7" y="104"/>
                    <a:pt x="7" y="104"/>
                    <a:pt x="7" y="104"/>
                  </a:cubicBezTo>
                  <a:cubicBezTo>
                    <a:pt x="7" y="106"/>
                    <a:pt x="8" y="108"/>
                    <a:pt x="10" y="110"/>
                  </a:cubicBezTo>
                  <a:cubicBezTo>
                    <a:pt x="11" y="110"/>
                    <a:pt x="12" y="110"/>
                    <a:pt x="13" y="110"/>
                  </a:cubicBezTo>
                  <a:cubicBezTo>
                    <a:pt x="13" y="110"/>
                    <a:pt x="13" y="110"/>
                    <a:pt x="13" y="110"/>
                  </a:cubicBezTo>
                  <a:cubicBezTo>
                    <a:pt x="13" y="110"/>
                    <a:pt x="13" y="110"/>
                    <a:pt x="13" y="110"/>
                  </a:cubicBezTo>
                  <a:cubicBezTo>
                    <a:pt x="14" y="110"/>
                    <a:pt x="15" y="110"/>
                    <a:pt x="16" y="110"/>
                  </a:cubicBezTo>
                  <a:cubicBezTo>
                    <a:pt x="18" y="108"/>
                    <a:pt x="19" y="106"/>
                    <a:pt x="19" y="104"/>
                  </a:cubicBezTo>
                  <a:cubicBezTo>
                    <a:pt x="19" y="52"/>
                    <a:pt x="19" y="52"/>
                    <a:pt x="19" y="52"/>
                  </a:cubicBezTo>
                  <a:cubicBezTo>
                    <a:pt x="25" y="50"/>
                    <a:pt x="26" y="44"/>
                    <a:pt x="26" y="38"/>
                  </a:cubicBezTo>
                  <a:cubicBezTo>
                    <a:pt x="26" y="36"/>
                    <a:pt x="26" y="36"/>
                    <a:pt x="26" y="36"/>
                  </a:cubicBezTo>
                  <a:cubicBezTo>
                    <a:pt x="26" y="23"/>
                    <a:pt x="26" y="23"/>
                    <a:pt x="26" y="23"/>
                  </a:cubicBezTo>
                  <a:cubicBezTo>
                    <a:pt x="28" y="25"/>
                    <a:pt x="28" y="25"/>
                    <a:pt x="28" y="25"/>
                  </a:cubicBezTo>
                  <a:cubicBezTo>
                    <a:pt x="35" y="27"/>
                    <a:pt x="35" y="27"/>
                    <a:pt x="35" y="27"/>
                  </a:cubicBezTo>
                  <a:cubicBezTo>
                    <a:pt x="38" y="28"/>
                    <a:pt x="40" y="26"/>
                    <a:pt x="41" y="24"/>
                  </a:cubicBezTo>
                  <a:cubicBezTo>
                    <a:pt x="41" y="23"/>
                    <a:pt x="40" y="23"/>
                    <a:pt x="39" y="22"/>
                  </a:cubicBezTo>
                  <a:close/>
                  <a:moveTo>
                    <a:pt x="18" y="42"/>
                  </a:moveTo>
                  <a:cubicBezTo>
                    <a:pt x="18" y="45"/>
                    <a:pt x="15" y="47"/>
                    <a:pt x="13" y="47"/>
                  </a:cubicBezTo>
                  <a:cubicBezTo>
                    <a:pt x="13" y="47"/>
                    <a:pt x="13" y="47"/>
                    <a:pt x="13" y="47"/>
                  </a:cubicBezTo>
                  <a:cubicBezTo>
                    <a:pt x="13" y="47"/>
                    <a:pt x="13" y="47"/>
                    <a:pt x="13" y="47"/>
                  </a:cubicBezTo>
                  <a:cubicBezTo>
                    <a:pt x="11" y="47"/>
                    <a:pt x="8" y="45"/>
                    <a:pt x="8" y="42"/>
                  </a:cubicBezTo>
                  <a:cubicBezTo>
                    <a:pt x="8" y="9"/>
                    <a:pt x="8" y="9"/>
                    <a:pt x="8" y="9"/>
                  </a:cubicBezTo>
                  <a:cubicBezTo>
                    <a:pt x="9" y="9"/>
                    <a:pt x="9" y="9"/>
                    <a:pt x="9" y="9"/>
                  </a:cubicBezTo>
                  <a:cubicBezTo>
                    <a:pt x="9" y="42"/>
                    <a:pt x="9" y="42"/>
                    <a:pt x="9" y="42"/>
                  </a:cubicBezTo>
                  <a:cubicBezTo>
                    <a:pt x="9" y="45"/>
                    <a:pt x="11" y="46"/>
                    <a:pt x="13" y="46"/>
                  </a:cubicBezTo>
                  <a:cubicBezTo>
                    <a:pt x="13" y="46"/>
                    <a:pt x="14" y="46"/>
                    <a:pt x="14" y="46"/>
                  </a:cubicBezTo>
                  <a:cubicBezTo>
                    <a:pt x="14" y="46"/>
                    <a:pt x="14" y="45"/>
                    <a:pt x="14" y="45"/>
                  </a:cubicBezTo>
                  <a:cubicBezTo>
                    <a:pt x="14" y="41"/>
                    <a:pt x="14" y="41"/>
                    <a:pt x="14" y="41"/>
                  </a:cubicBezTo>
                  <a:cubicBezTo>
                    <a:pt x="15" y="41"/>
                    <a:pt x="15" y="41"/>
                    <a:pt x="15" y="41"/>
                  </a:cubicBezTo>
                  <a:cubicBezTo>
                    <a:pt x="15" y="44"/>
                    <a:pt x="15" y="44"/>
                    <a:pt x="15" y="44"/>
                  </a:cubicBezTo>
                  <a:cubicBezTo>
                    <a:pt x="15" y="44"/>
                    <a:pt x="15" y="45"/>
                    <a:pt x="15" y="45"/>
                  </a:cubicBezTo>
                  <a:cubicBezTo>
                    <a:pt x="16" y="44"/>
                    <a:pt x="17" y="43"/>
                    <a:pt x="17" y="42"/>
                  </a:cubicBezTo>
                  <a:cubicBezTo>
                    <a:pt x="17" y="9"/>
                    <a:pt x="17" y="9"/>
                    <a:pt x="17" y="9"/>
                  </a:cubicBezTo>
                  <a:cubicBezTo>
                    <a:pt x="18" y="9"/>
                    <a:pt x="18" y="9"/>
                    <a:pt x="18" y="9"/>
                  </a:cubicBezTo>
                  <a:lnTo>
                    <a:pt x="18" y="42"/>
                  </a:lnTo>
                  <a:close/>
                </a:path>
              </a:pathLst>
            </a:custGeom>
            <a:solidFill>
              <a:srgbClr val="004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
            <p:cNvSpPr>
              <a:spLocks/>
            </p:cNvSpPr>
            <p:nvPr/>
          </p:nvSpPr>
          <p:spPr bwMode="auto">
            <a:xfrm>
              <a:off x="2021" y="1867"/>
              <a:ext cx="117" cy="116"/>
            </a:xfrm>
            <a:custGeom>
              <a:avLst/>
              <a:gdLst>
                <a:gd name="T0" fmla="*/ 2 w 22"/>
                <a:gd name="T1" fmla="*/ 17 h 22"/>
                <a:gd name="T2" fmla="*/ 0 w 22"/>
                <a:gd name="T3" fmla="*/ 11 h 22"/>
                <a:gd name="T4" fmla="*/ 11 w 22"/>
                <a:gd name="T5" fmla="*/ 0 h 22"/>
                <a:gd name="T6" fmla="*/ 22 w 22"/>
                <a:gd name="T7" fmla="*/ 11 h 22"/>
                <a:gd name="T8" fmla="*/ 11 w 22"/>
                <a:gd name="T9" fmla="*/ 22 h 22"/>
                <a:gd name="T10" fmla="*/ 3 w 22"/>
                <a:gd name="T11" fmla="*/ 19 h 22"/>
                <a:gd name="T12" fmla="*/ 2 w 22"/>
                <a:gd name="T13" fmla="*/ 17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 y="17"/>
                  </a:moveTo>
                  <a:cubicBezTo>
                    <a:pt x="1" y="16"/>
                    <a:pt x="0" y="14"/>
                    <a:pt x="0" y="11"/>
                  </a:cubicBezTo>
                  <a:cubicBezTo>
                    <a:pt x="0" y="5"/>
                    <a:pt x="5" y="0"/>
                    <a:pt x="11" y="0"/>
                  </a:cubicBezTo>
                  <a:cubicBezTo>
                    <a:pt x="17" y="0"/>
                    <a:pt x="22" y="5"/>
                    <a:pt x="22" y="11"/>
                  </a:cubicBezTo>
                  <a:cubicBezTo>
                    <a:pt x="22" y="17"/>
                    <a:pt x="17" y="22"/>
                    <a:pt x="11" y="22"/>
                  </a:cubicBezTo>
                  <a:cubicBezTo>
                    <a:pt x="8" y="22"/>
                    <a:pt x="5" y="21"/>
                    <a:pt x="3" y="19"/>
                  </a:cubicBezTo>
                  <a:lnTo>
                    <a:pt x="2" y="17"/>
                  </a:lnTo>
                  <a:close/>
                </a:path>
              </a:pathLst>
            </a:custGeom>
            <a:solidFill>
              <a:srgbClr val="004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p:nvSpPr>
          <p:spPr bwMode="auto">
            <a:xfrm>
              <a:off x="1691" y="1867"/>
              <a:ext cx="117" cy="116"/>
            </a:xfrm>
            <a:custGeom>
              <a:avLst/>
              <a:gdLst>
                <a:gd name="T0" fmla="*/ 19 w 22"/>
                <a:gd name="T1" fmla="*/ 19 h 22"/>
                <a:gd name="T2" fmla="*/ 11 w 22"/>
                <a:gd name="T3" fmla="*/ 22 h 22"/>
                <a:gd name="T4" fmla="*/ 0 w 22"/>
                <a:gd name="T5" fmla="*/ 11 h 22"/>
                <a:gd name="T6" fmla="*/ 11 w 22"/>
                <a:gd name="T7" fmla="*/ 0 h 22"/>
                <a:gd name="T8" fmla="*/ 22 w 22"/>
                <a:gd name="T9" fmla="*/ 11 h 22"/>
                <a:gd name="T10" fmla="*/ 20 w 22"/>
                <a:gd name="T11" fmla="*/ 17 h 22"/>
                <a:gd name="T12" fmla="*/ 19 w 22"/>
                <a:gd name="T13" fmla="*/ 19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9" y="19"/>
                  </a:moveTo>
                  <a:cubicBezTo>
                    <a:pt x="17" y="21"/>
                    <a:pt x="14" y="22"/>
                    <a:pt x="11" y="22"/>
                  </a:cubicBezTo>
                  <a:cubicBezTo>
                    <a:pt x="5" y="22"/>
                    <a:pt x="0" y="17"/>
                    <a:pt x="0" y="11"/>
                  </a:cubicBezTo>
                  <a:cubicBezTo>
                    <a:pt x="0" y="5"/>
                    <a:pt x="5" y="0"/>
                    <a:pt x="11" y="0"/>
                  </a:cubicBezTo>
                  <a:cubicBezTo>
                    <a:pt x="17" y="0"/>
                    <a:pt x="22" y="5"/>
                    <a:pt x="22" y="11"/>
                  </a:cubicBezTo>
                  <a:cubicBezTo>
                    <a:pt x="22" y="14"/>
                    <a:pt x="21" y="16"/>
                    <a:pt x="20" y="17"/>
                  </a:cubicBezTo>
                  <a:lnTo>
                    <a:pt x="19" y="19"/>
                  </a:lnTo>
                  <a:close/>
                </a:path>
              </a:pathLst>
            </a:custGeom>
            <a:solidFill>
              <a:srgbClr val="004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noEditPoints="1"/>
            </p:cNvSpPr>
            <p:nvPr/>
          </p:nvSpPr>
          <p:spPr bwMode="auto">
            <a:xfrm>
              <a:off x="1930" y="1998"/>
              <a:ext cx="218" cy="579"/>
            </a:xfrm>
            <a:custGeom>
              <a:avLst/>
              <a:gdLst>
                <a:gd name="T0" fmla="*/ 33 w 41"/>
                <a:gd name="T1" fmla="*/ 0 h 110"/>
                <a:gd name="T2" fmla="*/ 23 w 41"/>
                <a:gd name="T3" fmla="*/ 0 h 110"/>
                <a:gd name="T4" fmla="*/ 15 w 41"/>
                <a:gd name="T5" fmla="*/ 13 h 110"/>
                <a:gd name="T6" fmla="*/ 10 w 41"/>
                <a:gd name="T7" fmla="*/ 18 h 110"/>
                <a:gd name="T8" fmla="*/ 4 w 41"/>
                <a:gd name="T9" fmla="*/ 19 h 110"/>
                <a:gd name="T10" fmla="*/ 1 w 41"/>
                <a:gd name="T11" fmla="*/ 21 h 110"/>
                <a:gd name="T12" fmla="*/ 2 w 41"/>
                <a:gd name="T13" fmla="*/ 22 h 110"/>
                <a:gd name="T14" fmla="*/ 4 w 41"/>
                <a:gd name="T15" fmla="*/ 21 h 110"/>
                <a:gd name="T16" fmla="*/ 4 w 41"/>
                <a:gd name="T17" fmla="*/ 22 h 110"/>
                <a:gd name="T18" fmla="*/ 1 w 41"/>
                <a:gd name="T19" fmla="*/ 22 h 110"/>
                <a:gd name="T20" fmla="*/ 0 w 41"/>
                <a:gd name="T21" fmla="*/ 24 h 110"/>
                <a:gd name="T22" fmla="*/ 6 w 41"/>
                <a:gd name="T23" fmla="*/ 27 h 110"/>
                <a:gd name="T24" fmla="*/ 12 w 41"/>
                <a:gd name="T25" fmla="*/ 25 h 110"/>
                <a:gd name="T26" fmla="*/ 15 w 41"/>
                <a:gd name="T27" fmla="*/ 23 h 110"/>
                <a:gd name="T28" fmla="*/ 15 w 41"/>
                <a:gd name="T29" fmla="*/ 36 h 110"/>
                <a:gd name="T30" fmla="*/ 15 w 41"/>
                <a:gd name="T31" fmla="*/ 38 h 110"/>
                <a:gd name="T32" fmla="*/ 22 w 41"/>
                <a:gd name="T33" fmla="*/ 52 h 110"/>
                <a:gd name="T34" fmla="*/ 22 w 41"/>
                <a:gd name="T35" fmla="*/ 104 h 110"/>
                <a:gd name="T36" fmla="*/ 25 w 41"/>
                <a:gd name="T37" fmla="*/ 110 h 110"/>
                <a:gd name="T38" fmla="*/ 28 w 41"/>
                <a:gd name="T39" fmla="*/ 110 h 110"/>
                <a:gd name="T40" fmla="*/ 28 w 41"/>
                <a:gd name="T41" fmla="*/ 110 h 110"/>
                <a:gd name="T42" fmla="*/ 28 w 41"/>
                <a:gd name="T43" fmla="*/ 110 h 110"/>
                <a:gd name="T44" fmla="*/ 31 w 41"/>
                <a:gd name="T45" fmla="*/ 110 h 110"/>
                <a:gd name="T46" fmla="*/ 34 w 41"/>
                <a:gd name="T47" fmla="*/ 104 h 110"/>
                <a:gd name="T48" fmla="*/ 34 w 41"/>
                <a:gd name="T49" fmla="*/ 52 h 110"/>
                <a:gd name="T50" fmla="*/ 41 w 41"/>
                <a:gd name="T51" fmla="*/ 38 h 110"/>
                <a:gd name="T52" fmla="*/ 41 w 41"/>
                <a:gd name="T53" fmla="*/ 36 h 110"/>
                <a:gd name="T54" fmla="*/ 41 w 41"/>
                <a:gd name="T55" fmla="*/ 20 h 110"/>
                <a:gd name="T56" fmla="*/ 41 w 41"/>
                <a:gd name="T57" fmla="*/ 14 h 110"/>
                <a:gd name="T58" fmla="*/ 33 w 41"/>
                <a:gd name="T59" fmla="*/ 0 h 110"/>
                <a:gd name="T60" fmla="*/ 32 w 41"/>
                <a:gd name="T61" fmla="*/ 42 h 110"/>
                <a:gd name="T62" fmla="*/ 28 w 41"/>
                <a:gd name="T63" fmla="*/ 47 h 110"/>
                <a:gd name="T64" fmla="*/ 28 w 41"/>
                <a:gd name="T65" fmla="*/ 47 h 110"/>
                <a:gd name="T66" fmla="*/ 28 w 41"/>
                <a:gd name="T67" fmla="*/ 47 h 110"/>
                <a:gd name="T68" fmla="*/ 23 w 41"/>
                <a:gd name="T69" fmla="*/ 42 h 110"/>
                <a:gd name="T70" fmla="*/ 23 w 41"/>
                <a:gd name="T71" fmla="*/ 9 h 110"/>
                <a:gd name="T72" fmla="*/ 24 w 41"/>
                <a:gd name="T73" fmla="*/ 9 h 110"/>
                <a:gd name="T74" fmla="*/ 24 w 41"/>
                <a:gd name="T75" fmla="*/ 42 h 110"/>
                <a:gd name="T76" fmla="*/ 25 w 41"/>
                <a:gd name="T77" fmla="*/ 45 h 110"/>
                <a:gd name="T78" fmla="*/ 25 w 41"/>
                <a:gd name="T79" fmla="*/ 44 h 110"/>
                <a:gd name="T80" fmla="*/ 25 w 41"/>
                <a:gd name="T81" fmla="*/ 41 h 110"/>
                <a:gd name="T82" fmla="*/ 26 w 41"/>
                <a:gd name="T83" fmla="*/ 41 h 110"/>
                <a:gd name="T84" fmla="*/ 26 w 41"/>
                <a:gd name="T85" fmla="*/ 45 h 110"/>
                <a:gd name="T86" fmla="*/ 26 w 41"/>
                <a:gd name="T87" fmla="*/ 46 h 110"/>
                <a:gd name="T88" fmla="*/ 28 w 41"/>
                <a:gd name="T89" fmla="*/ 46 h 110"/>
                <a:gd name="T90" fmla="*/ 31 w 41"/>
                <a:gd name="T91" fmla="*/ 42 h 110"/>
                <a:gd name="T92" fmla="*/ 31 w 41"/>
                <a:gd name="T93" fmla="*/ 9 h 110"/>
                <a:gd name="T94" fmla="*/ 32 w 41"/>
                <a:gd name="T95" fmla="*/ 9 h 110"/>
                <a:gd name="T96" fmla="*/ 32 w 41"/>
                <a:gd name="T97" fmla="*/ 4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10">
                  <a:moveTo>
                    <a:pt x="33" y="0"/>
                  </a:moveTo>
                  <a:cubicBezTo>
                    <a:pt x="23" y="0"/>
                    <a:pt x="23" y="0"/>
                    <a:pt x="23" y="0"/>
                  </a:cubicBezTo>
                  <a:cubicBezTo>
                    <a:pt x="15" y="1"/>
                    <a:pt x="15" y="7"/>
                    <a:pt x="15" y="13"/>
                  </a:cubicBezTo>
                  <a:cubicBezTo>
                    <a:pt x="10" y="18"/>
                    <a:pt x="10" y="18"/>
                    <a:pt x="10" y="18"/>
                  </a:cubicBezTo>
                  <a:cubicBezTo>
                    <a:pt x="4" y="19"/>
                    <a:pt x="4" y="19"/>
                    <a:pt x="4" y="19"/>
                  </a:cubicBezTo>
                  <a:cubicBezTo>
                    <a:pt x="2" y="20"/>
                    <a:pt x="1" y="20"/>
                    <a:pt x="1" y="21"/>
                  </a:cubicBezTo>
                  <a:cubicBezTo>
                    <a:pt x="1" y="22"/>
                    <a:pt x="2" y="22"/>
                    <a:pt x="2" y="22"/>
                  </a:cubicBezTo>
                  <a:cubicBezTo>
                    <a:pt x="4" y="21"/>
                    <a:pt x="4" y="21"/>
                    <a:pt x="4" y="21"/>
                  </a:cubicBezTo>
                  <a:cubicBezTo>
                    <a:pt x="4" y="22"/>
                    <a:pt x="4" y="22"/>
                    <a:pt x="4" y="22"/>
                  </a:cubicBezTo>
                  <a:cubicBezTo>
                    <a:pt x="1" y="22"/>
                    <a:pt x="1" y="22"/>
                    <a:pt x="1" y="22"/>
                  </a:cubicBezTo>
                  <a:cubicBezTo>
                    <a:pt x="0" y="23"/>
                    <a:pt x="0" y="23"/>
                    <a:pt x="0" y="24"/>
                  </a:cubicBezTo>
                  <a:cubicBezTo>
                    <a:pt x="0" y="26"/>
                    <a:pt x="2" y="28"/>
                    <a:pt x="6" y="27"/>
                  </a:cubicBezTo>
                  <a:cubicBezTo>
                    <a:pt x="12" y="25"/>
                    <a:pt x="12" y="25"/>
                    <a:pt x="12" y="25"/>
                  </a:cubicBezTo>
                  <a:cubicBezTo>
                    <a:pt x="15" y="23"/>
                    <a:pt x="15" y="23"/>
                    <a:pt x="15" y="23"/>
                  </a:cubicBezTo>
                  <a:cubicBezTo>
                    <a:pt x="15" y="36"/>
                    <a:pt x="15" y="36"/>
                    <a:pt x="15" y="36"/>
                  </a:cubicBezTo>
                  <a:cubicBezTo>
                    <a:pt x="15" y="38"/>
                    <a:pt x="15" y="38"/>
                    <a:pt x="15" y="38"/>
                  </a:cubicBezTo>
                  <a:cubicBezTo>
                    <a:pt x="15" y="44"/>
                    <a:pt x="16" y="50"/>
                    <a:pt x="22" y="52"/>
                  </a:cubicBezTo>
                  <a:cubicBezTo>
                    <a:pt x="22" y="104"/>
                    <a:pt x="22" y="104"/>
                    <a:pt x="22" y="104"/>
                  </a:cubicBezTo>
                  <a:cubicBezTo>
                    <a:pt x="22" y="106"/>
                    <a:pt x="23" y="108"/>
                    <a:pt x="25" y="110"/>
                  </a:cubicBezTo>
                  <a:cubicBezTo>
                    <a:pt x="26" y="110"/>
                    <a:pt x="27" y="110"/>
                    <a:pt x="28" y="110"/>
                  </a:cubicBezTo>
                  <a:cubicBezTo>
                    <a:pt x="28" y="110"/>
                    <a:pt x="28" y="110"/>
                    <a:pt x="28" y="110"/>
                  </a:cubicBezTo>
                  <a:cubicBezTo>
                    <a:pt x="28" y="110"/>
                    <a:pt x="28" y="110"/>
                    <a:pt x="28" y="110"/>
                  </a:cubicBezTo>
                  <a:cubicBezTo>
                    <a:pt x="29" y="110"/>
                    <a:pt x="30" y="110"/>
                    <a:pt x="31" y="110"/>
                  </a:cubicBezTo>
                  <a:cubicBezTo>
                    <a:pt x="33" y="108"/>
                    <a:pt x="34" y="106"/>
                    <a:pt x="34" y="104"/>
                  </a:cubicBezTo>
                  <a:cubicBezTo>
                    <a:pt x="34" y="52"/>
                    <a:pt x="34" y="52"/>
                    <a:pt x="34" y="52"/>
                  </a:cubicBezTo>
                  <a:cubicBezTo>
                    <a:pt x="40" y="50"/>
                    <a:pt x="41" y="44"/>
                    <a:pt x="41" y="38"/>
                  </a:cubicBezTo>
                  <a:cubicBezTo>
                    <a:pt x="41" y="36"/>
                    <a:pt x="41" y="36"/>
                    <a:pt x="41" y="36"/>
                  </a:cubicBezTo>
                  <a:cubicBezTo>
                    <a:pt x="41" y="20"/>
                    <a:pt x="41" y="20"/>
                    <a:pt x="41" y="20"/>
                  </a:cubicBezTo>
                  <a:cubicBezTo>
                    <a:pt x="41" y="14"/>
                    <a:pt x="41" y="14"/>
                    <a:pt x="41" y="14"/>
                  </a:cubicBezTo>
                  <a:cubicBezTo>
                    <a:pt x="41" y="8"/>
                    <a:pt x="41" y="1"/>
                    <a:pt x="33" y="0"/>
                  </a:cubicBezTo>
                  <a:close/>
                  <a:moveTo>
                    <a:pt x="32" y="42"/>
                  </a:moveTo>
                  <a:cubicBezTo>
                    <a:pt x="32" y="45"/>
                    <a:pt x="30" y="47"/>
                    <a:pt x="28" y="47"/>
                  </a:cubicBezTo>
                  <a:cubicBezTo>
                    <a:pt x="28" y="47"/>
                    <a:pt x="28" y="47"/>
                    <a:pt x="28" y="47"/>
                  </a:cubicBezTo>
                  <a:cubicBezTo>
                    <a:pt x="28" y="47"/>
                    <a:pt x="28" y="47"/>
                    <a:pt x="28" y="47"/>
                  </a:cubicBezTo>
                  <a:cubicBezTo>
                    <a:pt x="25" y="47"/>
                    <a:pt x="23" y="45"/>
                    <a:pt x="23" y="42"/>
                  </a:cubicBezTo>
                  <a:cubicBezTo>
                    <a:pt x="23" y="9"/>
                    <a:pt x="23" y="9"/>
                    <a:pt x="23" y="9"/>
                  </a:cubicBezTo>
                  <a:cubicBezTo>
                    <a:pt x="24" y="9"/>
                    <a:pt x="24" y="9"/>
                    <a:pt x="24" y="9"/>
                  </a:cubicBezTo>
                  <a:cubicBezTo>
                    <a:pt x="24" y="42"/>
                    <a:pt x="24" y="42"/>
                    <a:pt x="24" y="42"/>
                  </a:cubicBezTo>
                  <a:cubicBezTo>
                    <a:pt x="24" y="43"/>
                    <a:pt x="25" y="44"/>
                    <a:pt x="25" y="45"/>
                  </a:cubicBezTo>
                  <a:cubicBezTo>
                    <a:pt x="25" y="45"/>
                    <a:pt x="25" y="44"/>
                    <a:pt x="25" y="44"/>
                  </a:cubicBezTo>
                  <a:cubicBezTo>
                    <a:pt x="25" y="41"/>
                    <a:pt x="25" y="41"/>
                    <a:pt x="25" y="41"/>
                  </a:cubicBezTo>
                  <a:cubicBezTo>
                    <a:pt x="26" y="41"/>
                    <a:pt x="26" y="41"/>
                    <a:pt x="26" y="41"/>
                  </a:cubicBezTo>
                  <a:cubicBezTo>
                    <a:pt x="26" y="45"/>
                    <a:pt x="26" y="45"/>
                    <a:pt x="26" y="45"/>
                  </a:cubicBezTo>
                  <a:cubicBezTo>
                    <a:pt x="26" y="45"/>
                    <a:pt x="26" y="46"/>
                    <a:pt x="26" y="46"/>
                  </a:cubicBezTo>
                  <a:cubicBezTo>
                    <a:pt x="27" y="46"/>
                    <a:pt x="27" y="46"/>
                    <a:pt x="28" y="46"/>
                  </a:cubicBezTo>
                  <a:cubicBezTo>
                    <a:pt x="29" y="46"/>
                    <a:pt x="31" y="45"/>
                    <a:pt x="31" y="42"/>
                  </a:cubicBezTo>
                  <a:cubicBezTo>
                    <a:pt x="31" y="9"/>
                    <a:pt x="31" y="9"/>
                    <a:pt x="31" y="9"/>
                  </a:cubicBezTo>
                  <a:cubicBezTo>
                    <a:pt x="32" y="9"/>
                    <a:pt x="32" y="9"/>
                    <a:pt x="32" y="9"/>
                  </a:cubicBezTo>
                  <a:lnTo>
                    <a:pt x="32" y="42"/>
                  </a:lnTo>
                  <a:close/>
                </a:path>
              </a:pathLst>
            </a:custGeom>
            <a:solidFill>
              <a:srgbClr val="004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10"/>
          <p:cNvSpPr/>
          <p:nvPr/>
        </p:nvSpPr>
        <p:spPr>
          <a:xfrm>
            <a:off x="2672226" y="4393925"/>
            <a:ext cx="1584320" cy="1358936"/>
          </a:xfrm>
          <a:custGeom>
            <a:avLst/>
            <a:gdLst>
              <a:gd name="connsiteX0" fmla="*/ 0 w 3004607"/>
              <a:gd name="connsiteY0" fmla="*/ 0 h 1358936"/>
              <a:gd name="connsiteX1" fmla="*/ 3004607 w 3004607"/>
              <a:gd name="connsiteY1" fmla="*/ 0 h 1358936"/>
              <a:gd name="connsiteX2" fmla="*/ 3004607 w 3004607"/>
              <a:gd name="connsiteY2" fmla="*/ 1358936 h 1358936"/>
              <a:gd name="connsiteX3" fmla="*/ 0 w 3004607"/>
              <a:gd name="connsiteY3" fmla="*/ 1358936 h 1358936"/>
              <a:gd name="connsiteX4" fmla="*/ 0 w 3004607"/>
              <a:gd name="connsiteY4" fmla="*/ 0 h 1358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607" h="1358936">
                <a:moveTo>
                  <a:pt x="0" y="0"/>
                </a:moveTo>
                <a:lnTo>
                  <a:pt x="3004607" y="0"/>
                </a:lnTo>
                <a:lnTo>
                  <a:pt x="3004607" y="1358936"/>
                </a:lnTo>
                <a:lnTo>
                  <a:pt x="0" y="1358936"/>
                </a:lnTo>
                <a:lnTo>
                  <a:pt x="0" y="0"/>
                </a:ln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defTabSz="800100">
              <a:lnSpc>
                <a:spcPct val="90000"/>
              </a:lnSpc>
              <a:spcBef>
                <a:spcPct val="0"/>
              </a:spcBef>
              <a:spcAft>
                <a:spcPct val="35000"/>
              </a:spcAft>
            </a:pPr>
            <a:r>
              <a:rPr lang="en-US" b="1" dirty="0">
                <a:solidFill>
                  <a:srgbClr val="004A96"/>
                </a:solidFill>
                <a:latin typeface="Arial" panose="020B0604020202020204" pitchFamily="34" charset="0"/>
                <a:cs typeface="Arial" panose="020B0604020202020204" pitchFamily="34" charset="0"/>
              </a:rPr>
              <a:t>Buy – in</a:t>
            </a: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Regional PMs</a:t>
            </a: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Site quality</a:t>
            </a: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Site mgt.</a:t>
            </a:r>
          </a:p>
          <a:p>
            <a:pPr marL="285750" lvl="1" indent="-285750" algn="l" defTabSz="1244600">
              <a:lnSpc>
                <a:spcPct val="90000"/>
              </a:lnSpc>
              <a:spcBef>
                <a:spcPct val="0"/>
              </a:spcBef>
              <a:spcAft>
                <a:spcPct val="15000"/>
              </a:spcAft>
              <a:buChar char="••"/>
            </a:pPr>
            <a:endParaRPr lang="en-US" sz="2800" kern="1200" dirty="0">
              <a:solidFill>
                <a:srgbClr val="000000"/>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2672225" y="4677524"/>
            <a:ext cx="1584320" cy="0"/>
          </a:xfrm>
          <a:prstGeom prst="line">
            <a:avLst/>
          </a:prstGeom>
          <a:ln w="28575">
            <a:solidFill>
              <a:srgbClr val="004A96"/>
            </a:solidFill>
          </a:ln>
        </p:spPr>
        <p:style>
          <a:lnRef idx="1">
            <a:schemeClr val="accent1"/>
          </a:lnRef>
          <a:fillRef idx="0">
            <a:schemeClr val="accent1"/>
          </a:fillRef>
          <a:effectRef idx="0">
            <a:schemeClr val="accent1"/>
          </a:effectRef>
          <a:fontRef idx="minor">
            <a:schemeClr val="tx1"/>
          </a:fontRef>
        </p:style>
      </p:cxnSp>
      <p:grpSp>
        <p:nvGrpSpPr>
          <p:cNvPr id="26" name="Group 12"/>
          <p:cNvGrpSpPr>
            <a:grpSpLocks noChangeAspect="1"/>
          </p:cNvGrpSpPr>
          <p:nvPr/>
        </p:nvGrpSpPr>
        <p:grpSpPr bwMode="auto">
          <a:xfrm>
            <a:off x="1551444" y="4441825"/>
            <a:ext cx="1009650" cy="1068388"/>
            <a:chOff x="638" y="2798"/>
            <a:chExt cx="636" cy="673"/>
          </a:xfrm>
        </p:grpSpPr>
        <p:sp>
          <p:nvSpPr>
            <p:cNvPr id="27" name="AutoShape 11"/>
            <p:cNvSpPr>
              <a:spLocks noChangeAspect="1" noChangeArrowheads="1" noTextEdit="1"/>
            </p:cNvSpPr>
            <p:nvPr/>
          </p:nvSpPr>
          <p:spPr bwMode="auto">
            <a:xfrm>
              <a:off x="638" y="2798"/>
              <a:ext cx="636"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p:cNvSpPr>
              <a:spLocks/>
            </p:cNvSpPr>
            <p:nvPr/>
          </p:nvSpPr>
          <p:spPr bwMode="auto">
            <a:xfrm>
              <a:off x="641" y="2795"/>
              <a:ext cx="636" cy="673"/>
            </a:xfrm>
            <a:custGeom>
              <a:avLst/>
              <a:gdLst>
                <a:gd name="T0" fmla="*/ 482 w 636"/>
                <a:gd name="T1" fmla="*/ 0 h 673"/>
                <a:gd name="T2" fmla="*/ 584 w 636"/>
                <a:gd name="T3" fmla="*/ 0 h 673"/>
                <a:gd name="T4" fmla="*/ 636 w 636"/>
                <a:gd name="T5" fmla="*/ 673 h 673"/>
                <a:gd name="T6" fmla="*/ 455 w 636"/>
                <a:gd name="T7" fmla="*/ 673 h 673"/>
                <a:gd name="T8" fmla="*/ 455 w 636"/>
                <a:gd name="T9" fmla="*/ 673 h 673"/>
                <a:gd name="T10" fmla="*/ 0 w 636"/>
                <a:gd name="T11" fmla="*/ 673 h 673"/>
                <a:gd name="T12" fmla="*/ 0 w 636"/>
                <a:gd name="T13" fmla="*/ 449 h 673"/>
                <a:gd name="T14" fmla="*/ 0 w 636"/>
                <a:gd name="T15" fmla="*/ 445 h 673"/>
                <a:gd name="T16" fmla="*/ 0 w 636"/>
                <a:gd name="T17" fmla="*/ 307 h 673"/>
                <a:gd name="T18" fmla="*/ 138 w 636"/>
                <a:gd name="T19" fmla="*/ 412 h 673"/>
                <a:gd name="T20" fmla="*/ 138 w 636"/>
                <a:gd name="T21" fmla="*/ 307 h 673"/>
                <a:gd name="T22" fmla="*/ 267 w 636"/>
                <a:gd name="T23" fmla="*/ 406 h 673"/>
                <a:gd name="T24" fmla="*/ 267 w 636"/>
                <a:gd name="T25" fmla="*/ 307 h 673"/>
                <a:gd name="T26" fmla="*/ 449 w 636"/>
                <a:gd name="T27" fmla="*/ 445 h 673"/>
                <a:gd name="T28" fmla="*/ 482 w 636"/>
                <a:gd name="T29" fmla="*/ 0 h 673"/>
                <a:gd name="T30" fmla="*/ 482 w 636"/>
                <a:gd name="T31"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6" h="673">
                  <a:moveTo>
                    <a:pt x="482" y="0"/>
                  </a:moveTo>
                  <a:lnTo>
                    <a:pt x="584" y="0"/>
                  </a:lnTo>
                  <a:lnTo>
                    <a:pt x="636" y="673"/>
                  </a:lnTo>
                  <a:lnTo>
                    <a:pt x="455" y="673"/>
                  </a:lnTo>
                  <a:lnTo>
                    <a:pt x="455" y="673"/>
                  </a:lnTo>
                  <a:lnTo>
                    <a:pt x="0" y="673"/>
                  </a:lnTo>
                  <a:lnTo>
                    <a:pt x="0" y="449"/>
                  </a:lnTo>
                  <a:lnTo>
                    <a:pt x="0" y="445"/>
                  </a:lnTo>
                  <a:lnTo>
                    <a:pt x="0" y="307"/>
                  </a:lnTo>
                  <a:lnTo>
                    <a:pt x="138" y="412"/>
                  </a:lnTo>
                  <a:lnTo>
                    <a:pt x="138" y="307"/>
                  </a:lnTo>
                  <a:lnTo>
                    <a:pt x="267" y="406"/>
                  </a:lnTo>
                  <a:lnTo>
                    <a:pt x="267" y="307"/>
                  </a:lnTo>
                  <a:lnTo>
                    <a:pt x="449" y="445"/>
                  </a:lnTo>
                  <a:lnTo>
                    <a:pt x="482" y="0"/>
                  </a:lnTo>
                  <a:lnTo>
                    <a:pt x="482" y="0"/>
                  </a:lnTo>
                  <a:close/>
                </a:path>
              </a:pathLst>
            </a:custGeom>
            <a:solidFill>
              <a:srgbClr val="004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5"/>
          <p:cNvSpPr/>
          <p:nvPr/>
        </p:nvSpPr>
        <p:spPr>
          <a:xfrm>
            <a:off x="6293033" y="4393925"/>
            <a:ext cx="1828794" cy="1401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defTabSz="800100">
              <a:lnSpc>
                <a:spcPct val="90000"/>
              </a:lnSpc>
              <a:spcBef>
                <a:spcPct val="0"/>
              </a:spcBef>
              <a:spcAft>
                <a:spcPct val="35000"/>
              </a:spcAft>
            </a:pPr>
            <a:r>
              <a:rPr lang="en-US" b="1" dirty="0">
                <a:solidFill>
                  <a:srgbClr val="004A96"/>
                </a:solidFill>
                <a:latin typeface="Arial" panose="020B0604020202020204" pitchFamily="34" charset="0"/>
                <a:cs typeface="Arial" panose="020B0604020202020204" pitchFamily="34" charset="0"/>
              </a:rPr>
              <a:t>Implementation</a:t>
            </a:r>
          </a:p>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Training</a:t>
            </a:r>
          </a:p>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Documentation</a:t>
            </a:r>
          </a:p>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Tools</a:t>
            </a:r>
          </a:p>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Audits</a:t>
            </a:r>
          </a:p>
        </p:txBody>
      </p:sp>
      <p:cxnSp>
        <p:nvCxnSpPr>
          <p:cNvPr id="17" name="Straight Connector 16"/>
          <p:cNvCxnSpPr/>
          <p:nvPr/>
        </p:nvCxnSpPr>
        <p:spPr>
          <a:xfrm>
            <a:off x="6293033" y="4677524"/>
            <a:ext cx="1828794" cy="0"/>
          </a:xfrm>
          <a:prstGeom prst="line">
            <a:avLst/>
          </a:prstGeom>
          <a:ln w="28575">
            <a:solidFill>
              <a:srgbClr val="004A96"/>
            </a:solidFill>
          </a:ln>
        </p:spPr>
        <p:style>
          <a:lnRef idx="1">
            <a:schemeClr val="accent1"/>
          </a:lnRef>
          <a:fillRef idx="0">
            <a:schemeClr val="accent1"/>
          </a:fillRef>
          <a:effectRef idx="0">
            <a:schemeClr val="accent1"/>
          </a:effectRef>
          <a:fontRef idx="minor">
            <a:schemeClr val="tx1"/>
          </a:fontRef>
        </p:style>
      </p:cxnSp>
      <p:grpSp>
        <p:nvGrpSpPr>
          <p:cNvPr id="29" name="Group 16"/>
          <p:cNvGrpSpPr>
            <a:grpSpLocks noChangeAspect="1"/>
          </p:cNvGrpSpPr>
          <p:nvPr/>
        </p:nvGrpSpPr>
        <p:grpSpPr bwMode="auto">
          <a:xfrm>
            <a:off x="5278894" y="4441825"/>
            <a:ext cx="969963" cy="1206500"/>
            <a:chOff x="2986" y="2798"/>
            <a:chExt cx="611" cy="760"/>
          </a:xfrm>
        </p:grpSpPr>
        <p:sp>
          <p:nvSpPr>
            <p:cNvPr id="30" name="AutoShape 15"/>
            <p:cNvSpPr>
              <a:spLocks noChangeAspect="1" noChangeArrowheads="1" noTextEdit="1"/>
            </p:cNvSpPr>
            <p:nvPr/>
          </p:nvSpPr>
          <p:spPr bwMode="auto">
            <a:xfrm>
              <a:off x="2986" y="2798"/>
              <a:ext cx="611"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17"/>
            <p:cNvSpPr>
              <a:spLocks noChangeArrowheads="1"/>
            </p:cNvSpPr>
            <p:nvPr/>
          </p:nvSpPr>
          <p:spPr bwMode="auto">
            <a:xfrm>
              <a:off x="3167" y="2984"/>
              <a:ext cx="96" cy="96"/>
            </a:xfrm>
            <a:prstGeom prst="ellipse">
              <a:avLst/>
            </a:prstGeom>
            <a:solidFill>
              <a:srgbClr val="004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8"/>
            <p:cNvSpPr>
              <a:spLocks noEditPoints="1"/>
            </p:cNvSpPr>
            <p:nvPr/>
          </p:nvSpPr>
          <p:spPr bwMode="auto">
            <a:xfrm>
              <a:off x="2980" y="2798"/>
              <a:ext cx="476" cy="473"/>
            </a:xfrm>
            <a:custGeom>
              <a:avLst/>
              <a:gdLst>
                <a:gd name="T0" fmla="*/ 84 w 84"/>
                <a:gd name="T1" fmla="*/ 48 h 84"/>
                <a:gd name="T2" fmla="*/ 84 w 84"/>
                <a:gd name="T3" fmla="*/ 36 h 84"/>
                <a:gd name="T4" fmla="*/ 73 w 84"/>
                <a:gd name="T5" fmla="*/ 36 h 84"/>
                <a:gd name="T6" fmla="*/ 68 w 84"/>
                <a:gd name="T7" fmla="*/ 24 h 84"/>
                <a:gd name="T8" fmla="*/ 75 w 84"/>
                <a:gd name="T9" fmla="*/ 16 h 84"/>
                <a:gd name="T10" fmla="*/ 67 w 84"/>
                <a:gd name="T11" fmla="*/ 8 h 84"/>
                <a:gd name="T12" fmla="*/ 59 w 84"/>
                <a:gd name="T13" fmla="*/ 16 h 84"/>
                <a:gd name="T14" fmla="*/ 47 w 84"/>
                <a:gd name="T15" fmla="*/ 11 h 84"/>
                <a:gd name="T16" fmla="*/ 47 w 84"/>
                <a:gd name="T17" fmla="*/ 0 h 84"/>
                <a:gd name="T18" fmla="*/ 36 w 84"/>
                <a:gd name="T19" fmla="*/ 0 h 84"/>
                <a:gd name="T20" fmla="*/ 36 w 84"/>
                <a:gd name="T21" fmla="*/ 11 h 84"/>
                <a:gd name="T22" fmla="*/ 24 w 84"/>
                <a:gd name="T23" fmla="*/ 16 h 84"/>
                <a:gd name="T24" fmla="*/ 16 w 84"/>
                <a:gd name="T25" fmla="*/ 8 h 84"/>
                <a:gd name="T26" fmla="*/ 8 w 84"/>
                <a:gd name="T27" fmla="*/ 16 h 84"/>
                <a:gd name="T28" fmla="*/ 16 w 84"/>
                <a:gd name="T29" fmla="*/ 24 h 84"/>
                <a:gd name="T30" fmla="*/ 11 w 84"/>
                <a:gd name="T31" fmla="*/ 36 h 84"/>
                <a:gd name="T32" fmla="*/ 0 w 84"/>
                <a:gd name="T33" fmla="*/ 36 h 84"/>
                <a:gd name="T34" fmla="*/ 0 w 84"/>
                <a:gd name="T35" fmla="*/ 48 h 84"/>
                <a:gd name="T36" fmla="*/ 11 w 84"/>
                <a:gd name="T37" fmla="*/ 48 h 84"/>
                <a:gd name="T38" fmla="*/ 16 w 84"/>
                <a:gd name="T39" fmla="*/ 60 h 84"/>
                <a:gd name="T40" fmla="*/ 8 w 84"/>
                <a:gd name="T41" fmla="*/ 67 h 84"/>
                <a:gd name="T42" fmla="*/ 16 w 84"/>
                <a:gd name="T43" fmla="*/ 76 h 84"/>
                <a:gd name="T44" fmla="*/ 24 w 84"/>
                <a:gd name="T45" fmla="*/ 68 h 84"/>
                <a:gd name="T46" fmla="*/ 36 w 84"/>
                <a:gd name="T47" fmla="*/ 73 h 84"/>
                <a:gd name="T48" fmla="*/ 36 w 84"/>
                <a:gd name="T49" fmla="*/ 84 h 84"/>
                <a:gd name="T50" fmla="*/ 47 w 84"/>
                <a:gd name="T51" fmla="*/ 84 h 84"/>
                <a:gd name="T52" fmla="*/ 47 w 84"/>
                <a:gd name="T53" fmla="*/ 73 h 84"/>
                <a:gd name="T54" fmla="*/ 59 w 84"/>
                <a:gd name="T55" fmla="*/ 68 h 84"/>
                <a:gd name="T56" fmla="*/ 67 w 84"/>
                <a:gd name="T57" fmla="*/ 76 h 84"/>
                <a:gd name="T58" fmla="*/ 75 w 84"/>
                <a:gd name="T59" fmla="*/ 67 h 84"/>
                <a:gd name="T60" fmla="*/ 68 w 84"/>
                <a:gd name="T61" fmla="*/ 60 h 84"/>
                <a:gd name="T62" fmla="*/ 73 w 84"/>
                <a:gd name="T63" fmla="*/ 48 h 84"/>
                <a:gd name="T64" fmla="*/ 84 w 84"/>
                <a:gd name="T65" fmla="*/ 48 h 84"/>
                <a:gd name="T66" fmla="*/ 42 w 84"/>
                <a:gd name="T67" fmla="*/ 60 h 84"/>
                <a:gd name="T68" fmla="*/ 23 w 84"/>
                <a:gd name="T69" fmla="*/ 42 h 84"/>
                <a:gd name="T70" fmla="*/ 42 w 84"/>
                <a:gd name="T71" fmla="*/ 24 h 84"/>
                <a:gd name="T72" fmla="*/ 60 w 84"/>
                <a:gd name="T73" fmla="*/ 42 h 84"/>
                <a:gd name="T74" fmla="*/ 42 w 84"/>
                <a:gd name="T7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84" y="48"/>
                  </a:moveTo>
                  <a:cubicBezTo>
                    <a:pt x="84" y="36"/>
                    <a:pt x="84" y="36"/>
                    <a:pt x="84" y="36"/>
                  </a:cubicBezTo>
                  <a:cubicBezTo>
                    <a:pt x="73" y="36"/>
                    <a:pt x="73" y="36"/>
                    <a:pt x="73" y="36"/>
                  </a:cubicBezTo>
                  <a:cubicBezTo>
                    <a:pt x="72" y="32"/>
                    <a:pt x="70" y="28"/>
                    <a:pt x="68" y="24"/>
                  </a:cubicBezTo>
                  <a:cubicBezTo>
                    <a:pt x="75" y="16"/>
                    <a:pt x="75" y="16"/>
                    <a:pt x="75" y="16"/>
                  </a:cubicBezTo>
                  <a:cubicBezTo>
                    <a:pt x="67" y="8"/>
                    <a:pt x="67" y="8"/>
                    <a:pt x="67" y="8"/>
                  </a:cubicBezTo>
                  <a:cubicBezTo>
                    <a:pt x="59" y="16"/>
                    <a:pt x="59" y="16"/>
                    <a:pt x="59" y="16"/>
                  </a:cubicBezTo>
                  <a:cubicBezTo>
                    <a:pt x="56" y="13"/>
                    <a:pt x="52" y="12"/>
                    <a:pt x="47" y="11"/>
                  </a:cubicBezTo>
                  <a:cubicBezTo>
                    <a:pt x="47" y="0"/>
                    <a:pt x="47" y="0"/>
                    <a:pt x="47" y="0"/>
                  </a:cubicBezTo>
                  <a:cubicBezTo>
                    <a:pt x="36" y="0"/>
                    <a:pt x="36" y="0"/>
                    <a:pt x="36" y="0"/>
                  </a:cubicBezTo>
                  <a:cubicBezTo>
                    <a:pt x="36" y="11"/>
                    <a:pt x="36" y="11"/>
                    <a:pt x="36" y="11"/>
                  </a:cubicBezTo>
                  <a:cubicBezTo>
                    <a:pt x="31" y="12"/>
                    <a:pt x="27" y="13"/>
                    <a:pt x="24" y="16"/>
                  </a:cubicBezTo>
                  <a:cubicBezTo>
                    <a:pt x="16" y="8"/>
                    <a:pt x="16" y="8"/>
                    <a:pt x="16" y="8"/>
                  </a:cubicBezTo>
                  <a:cubicBezTo>
                    <a:pt x="8" y="16"/>
                    <a:pt x="8" y="16"/>
                    <a:pt x="8" y="16"/>
                  </a:cubicBezTo>
                  <a:cubicBezTo>
                    <a:pt x="16" y="24"/>
                    <a:pt x="16" y="24"/>
                    <a:pt x="16" y="24"/>
                  </a:cubicBezTo>
                  <a:cubicBezTo>
                    <a:pt x="13" y="28"/>
                    <a:pt x="12" y="32"/>
                    <a:pt x="11" y="36"/>
                  </a:cubicBezTo>
                  <a:cubicBezTo>
                    <a:pt x="0" y="36"/>
                    <a:pt x="0" y="36"/>
                    <a:pt x="0" y="36"/>
                  </a:cubicBezTo>
                  <a:cubicBezTo>
                    <a:pt x="0" y="48"/>
                    <a:pt x="0" y="48"/>
                    <a:pt x="0" y="48"/>
                  </a:cubicBezTo>
                  <a:cubicBezTo>
                    <a:pt x="11" y="48"/>
                    <a:pt x="11" y="48"/>
                    <a:pt x="11" y="48"/>
                  </a:cubicBezTo>
                  <a:cubicBezTo>
                    <a:pt x="12" y="52"/>
                    <a:pt x="13" y="56"/>
                    <a:pt x="16" y="60"/>
                  </a:cubicBezTo>
                  <a:cubicBezTo>
                    <a:pt x="8" y="67"/>
                    <a:pt x="8" y="67"/>
                    <a:pt x="8" y="67"/>
                  </a:cubicBezTo>
                  <a:cubicBezTo>
                    <a:pt x="16" y="76"/>
                    <a:pt x="16" y="76"/>
                    <a:pt x="16" y="76"/>
                  </a:cubicBezTo>
                  <a:cubicBezTo>
                    <a:pt x="24" y="68"/>
                    <a:pt x="24" y="68"/>
                    <a:pt x="24" y="68"/>
                  </a:cubicBezTo>
                  <a:cubicBezTo>
                    <a:pt x="27" y="70"/>
                    <a:pt x="31" y="72"/>
                    <a:pt x="36" y="73"/>
                  </a:cubicBezTo>
                  <a:cubicBezTo>
                    <a:pt x="36" y="84"/>
                    <a:pt x="36" y="84"/>
                    <a:pt x="36" y="84"/>
                  </a:cubicBezTo>
                  <a:cubicBezTo>
                    <a:pt x="47" y="84"/>
                    <a:pt x="47" y="84"/>
                    <a:pt x="47" y="84"/>
                  </a:cubicBezTo>
                  <a:cubicBezTo>
                    <a:pt x="47" y="73"/>
                    <a:pt x="47" y="73"/>
                    <a:pt x="47" y="73"/>
                  </a:cubicBezTo>
                  <a:cubicBezTo>
                    <a:pt x="52" y="72"/>
                    <a:pt x="56" y="70"/>
                    <a:pt x="59" y="68"/>
                  </a:cubicBezTo>
                  <a:cubicBezTo>
                    <a:pt x="67" y="76"/>
                    <a:pt x="67" y="76"/>
                    <a:pt x="67" y="76"/>
                  </a:cubicBezTo>
                  <a:cubicBezTo>
                    <a:pt x="75" y="67"/>
                    <a:pt x="75" y="67"/>
                    <a:pt x="75" y="67"/>
                  </a:cubicBezTo>
                  <a:cubicBezTo>
                    <a:pt x="68" y="60"/>
                    <a:pt x="68" y="60"/>
                    <a:pt x="68" y="60"/>
                  </a:cubicBezTo>
                  <a:cubicBezTo>
                    <a:pt x="70" y="56"/>
                    <a:pt x="72" y="52"/>
                    <a:pt x="73" y="48"/>
                  </a:cubicBezTo>
                  <a:lnTo>
                    <a:pt x="84" y="48"/>
                  </a:lnTo>
                  <a:close/>
                  <a:moveTo>
                    <a:pt x="42" y="60"/>
                  </a:moveTo>
                  <a:cubicBezTo>
                    <a:pt x="32" y="60"/>
                    <a:pt x="23" y="52"/>
                    <a:pt x="23" y="42"/>
                  </a:cubicBezTo>
                  <a:cubicBezTo>
                    <a:pt x="23" y="32"/>
                    <a:pt x="32" y="24"/>
                    <a:pt x="42" y="24"/>
                  </a:cubicBezTo>
                  <a:cubicBezTo>
                    <a:pt x="52" y="24"/>
                    <a:pt x="60" y="32"/>
                    <a:pt x="60" y="42"/>
                  </a:cubicBezTo>
                  <a:cubicBezTo>
                    <a:pt x="60" y="52"/>
                    <a:pt x="52" y="60"/>
                    <a:pt x="42" y="60"/>
                  </a:cubicBezTo>
                  <a:close/>
                </a:path>
              </a:pathLst>
            </a:custGeom>
            <a:solidFill>
              <a:srgbClr val="004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19"/>
            <p:cNvSpPr>
              <a:spLocks noChangeArrowheads="1"/>
            </p:cNvSpPr>
            <p:nvPr/>
          </p:nvSpPr>
          <p:spPr bwMode="auto">
            <a:xfrm>
              <a:off x="3399" y="3356"/>
              <a:ext cx="68" cy="67"/>
            </a:xfrm>
            <a:prstGeom prst="ellipse">
              <a:avLst/>
            </a:prstGeom>
            <a:solidFill>
              <a:srgbClr val="004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0"/>
            <p:cNvSpPr>
              <a:spLocks noEditPoints="1"/>
            </p:cNvSpPr>
            <p:nvPr/>
          </p:nvSpPr>
          <p:spPr bwMode="auto">
            <a:xfrm>
              <a:off x="3263" y="3220"/>
              <a:ext cx="340" cy="338"/>
            </a:xfrm>
            <a:custGeom>
              <a:avLst/>
              <a:gdLst>
                <a:gd name="T0" fmla="*/ 60 w 60"/>
                <a:gd name="T1" fmla="*/ 34 h 60"/>
                <a:gd name="T2" fmla="*/ 60 w 60"/>
                <a:gd name="T3" fmla="*/ 26 h 60"/>
                <a:gd name="T4" fmla="*/ 52 w 60"/>
                <a:gd name="T5" fmla="*/ 26 h 60"/>
                <a:gd name="T6" fmla="*/ 49 w 60"/>
                <a:gd name="T7" fmla="*/ 17 h 60"/>
                <a:gd name="T8" fmla="*/ 54 w 60"/>
                <a:gd name="T9" fmla="*/ 12 h 60"/>
                <a:gd name="T10" fmla="*/ 48 w 60"/>
                <a:gd name="T11" fmla="*/ 6 h 60"/>
                <a:gd name="T12" fmla="*/ 43 w 60"/>
                <a:gd name="T13" fmla="*/ 11 h 60"/>
                <a:gd name="T14" fmla="*/ 34 w 60"/>
                <a:gd name="T15" fmla="*/ 8 h 60"/>
                <a:gd name="T16" fmla="*/ 34 w 60"/>
                <a:gd name="T17" fmla="*/ 0 h 60"/>
                <a:gd name="T18" fmla="*/ 26 w 60"/>
                <a:gd name="T19" fmla="*/ 0 h 60"/>
                <a:gd name="T20" fmla="*/ 26 w 60"/>
                <a:gd name="T21" fmla="*/ 8 h 60"/>
                <a:gd name="T22" fmla="*/ 17 w 60"/>
                <a:gd name="T23" fmla="*/ 11 h 60"/>
                <a:gd name="T24" fmla="*/ 12 w 60"/>
                <a:gd name="T25" fmla="*/ 6 h 60"/>
                <a:gd name="T26" fmla="*/ 6 w 60"/>
                <a:gd name="T27" fmla="*/ 12 h 60"/>
                <a:gd name="T28" fmla="*/ 12 w 60"/>
                <a:gd name="T29" fmla="*/ 17 h 60"/>
                <a:gd name="T30" fmla="*/ 8 w 60"/>
                <a:gd name="T31" fmla="*/ 26 h 60"/>
                <a:gd name="T32" fmla="*/ 0 w 60"/>
                <a:gd name="T33" fmla="*/ 26 h 60"/>
                <a:gd name="T34" fmla="*/ 0 w 60"/>
                <a:gd name="T35" fmla="*/ 34 h 60"/>
                <a:gd name="T36" fmla="*/ 8 w 60"/>
                <a:gd name="T37" fmla="*/ 34 h 60"/>
                <a:gd name="T38" fmla="*/ 12 w 60"/>
                <a:gd name="T39" fmla="*/ 43 h 60"/>
                <a:gd name="T40" fmla="*/ 6 w 60"/>
                <a:gd name="T41" fmla="*/ 48 h 60"/>
                <a:gd name="T42" fmla="*/ 12 w 60"/>
                <a:gd name="T43" fmla="*/ 54 h 60"/>
                <a:gd name="T44" fmla="*/ 17 w 60"/>
                <a:gd name="T45" fmla="*/ 49 h 60"/>
                <a:gd name="T46" fmla="*/ 26 w 60"/>
                <a:gd name="T47" fmla="*/ 52 h 60"/>
                <a:gd name="T48" fmla="*/ 26 w 60"/>
                <a:gd name="T49" fmla="*/ 60 h 60"/>
                <a:gd name="T50" fmla="*/ 34 w 60"/>
                <a:gd name="T51" fmla="*/ 60 h 60"/>
                <a:gd name="T52" fmla="*/ 34 w 60"/>
                <a:gd name="T53" fmla="*/ 52 h 60"/>
                <a:gd name="T54" fmla="*/ 43 w 60"/>
                <a:gd name="T55" fmla="*/ 49 h 60"/>
                <a:gd name="T56" fmla="*/ 48 w 60"/>
                <a:gd name="T57" fmla="*/ 54 h 60"/>
                <a:gd name="T58" fmla="*/ 54 w 60"/>
                <a:gd name="T59" fmla="*/ 48 h 60"/>
                <a:gd name="T60" fmla="*/ 49 w 60"/>
                <a:gd name="T61" fmla="*/ 43 h 60"/>
                <a:gd name="T62" fmla="*/ 52 w 60"/>
                <a:gd name="T63" fmla="*/ 34 h 60"/>
                <a:gd name="T64" fmla="*/ 60 w 60"/>
                <a:gd name="T65" fmla="*/ 34 h 60"/>
                <a:gd name="T66" fmla="*/ 30 w 60"/>
                <a:gd name="T67" fmla="*/ 43 h 60"/>
                <a:gd name="T68" fmla="*/ 17 w 60"/>
                <a:gd name="T69" fmla="*/ 30 h 60"/>
                <a:gd name="T70" fmla="*/ 30 w 60"/>
                <a:gd name="T71" fmla="*/ 17 h 60"/>
                <a:gd name="T72" fmla="*/ 43 w 60"/>
                <a:gd name="T73" fmla="*/ 30 h 60"/>
                <a:gd name="T74" fmla="*/ 30 w 60"/>
                <a:gd name="T75"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0">
                  <a:moveTo>
                    <a:pt x="60" y="34"/>
                  </a:moveTo>
                  <a:cubicBezTo>
                    <a:pt x="60" y="26"/>
                    <a:pt x="60" y="26"/>
                    <a:pt x="60" y="26"/>
                  </a:cubicBezTo>
                  <a:cubicBezTo>
                    <a:pt x="52" y="26"/>
                    <a:pt x="52" y="26"/>
                    <a:pt x="52" y="26"/>
                  </a:cubicBezTo>
                  <a:cubicBezTo>
                    <a:pt x="52" y="23"/>
                    <a:pt x="50" y="20"/>
                    <a:pt x="49" y="17"/>
                  </a:cubicBezTo>
                  <a:cubicBezTo>
                    <a:pt x="54" y="12"/>
                    <a:pt x="54" y="12"/>
                    <a:pt x="54" y="12"/>
                  </a:cubicBezTo>
                  <a:cubicBezTo>
                    <a:pt x="48" y="6"/>
                    <a:pt x="48" y="6"/>
                    <a:pt x="48" y="6"/>
                  </a:cubicBezTo>
                  <a:cubicBezTo>
                    <a:pt x="43" y="11"/>
                    <a:pt x="43" y="11"/>
                    <a:pt x="43" y="11"/>
                  </a:cubicBezTo>
                  <a:cubicBezTo>
                    <a:pt x="40" y="10"/>
                    <a:pt x="37" y="9"/>
                    <a:pt x="34" y="8"/>
                  </a:cubicBezTo>
                  <a:cubicBezTo>
                    <a:pt x="34" y="0"/>
                    <a:pt x="34" y="0"/>
                    <a:pt x="34" y="0"/>
                  </a:cubicBezTo>
                  <a:cubicBezTo>
                    <a:pt x="26" y="0"/>
                    <a:pt x="26" y="0"/>
                    <a:pt x="26" y="0"/>
                  </a:cubicBezTo>
                  <a:cubicBezTo>
                    <a:pt x="26" y="8"/>
                    <a:pt x="26" y="8"/>
                    <a:pt x="26" y="8"/>
                  </a:cubicBezTo>
                  <a:cubicBezTo>
                    <a:pt x="23" y="9"/>
                    <a:pt x="20" y="10"/>
                    <a:pt x="17" y="11"/>
                  </a:cubicBezTo>
                  <a:cubicBezTo>
                    <a:pt x="12" y="6"/>
                    <a:pt x="12" y="6"/>
                    <a:pt x="12" y="6"/>
                  </a:cubicBezTo>
                  <a:cubicBezTo>
                    <a:pt x="6" y="12"/>
                    <a:pt x="6" y="12"/>
                    <a:pt x="6" y="12"/>
                  </a:cubicBezTo>
                  <a:cubicBezTo>
                    <a:pt x="12" y="17"/>
                    <a:pt x="12" y="17"/>
                    <a:pt x="12" y="17"/>
                  </a:cubicBezTo>
                  <a:cubicBezTo>
                    <a:pt x="10" y="20"/>
                    <a:pt x="9" y="23"/>
                    <a:pt x="8" y="26"/>
                  </a:cubicBezTo>
                  <a:cubicBezTo>
                    <a:pt x="0" y="26"/>
                    <a:pt x="0" y="26"/>
                    <a:pt x="0" y="26"/>
                  </a:cubicBezTo>
                  <a:cubicBezTo>
                    <a:pt x="0" y="34"/>
                    <a:pt x="0" y="34"/>
                    <a:pt x="0" y="34"/>
                  </a:cubicBezTo>
                  <a:cubicBezTo>
                    <a:pt x="8" y="34"/>
                    <a:pt x="8" y="34"/>
                    <a:pt x="8" y="34"/>
                  </a:cubicBezTo>
                  <a:cubicBezTo>
                    <a:pt x="9" y="37"/>
                    <a:pt x="10" y="40"/>
                    <a:pt x="12" y="43"/>
                  </a:cubicBezTo>
                  <a:cubicBezTo>
                    <a:pt x="6" y="48"/>
                    <a:pt x="6" y="48"/>
                    <a:pt x="6" y="48"/>
                  </a:cubicBezTo>
                  <a:cubicBezTo>
                    <a:pt x="12" y="54"/>
                    <a:pt x="12" y="54"/>
                    <a:pt x="12" y="54"/>
                  </a:cubicBezTo>
                  <a:cubicBezTo>
                    <a:pt x="17" y="49"/>
                    <a:pt x="17" y="49"/>
                    <a:pt x="17" y="49"/>
                  </a:cubicBezTo>
                  <a:cubicBezTo>
                    <a:pt x="20" y="50"/>
                    <a:pt x="23" y="51"/>
                    <a:pt x="26" y="52"/>
                  </a:cubicBezTo>
                  <a:cubicBezTo>
                    <a:pt x="26" y="60"/>
                    <a:pt x="26" y="60"/>
                    <a:pt x="26" y="60"/>
                  </a:cubicBezTo>
                  <a:cubicBezTo>
                    <a:pt x="34" y="60"/>
                    <a:pt x="34" y="60"/>
                    <a:pt x="34" y="60"/>
                  </a:cubicBezTo>
                  <a:cubicBezTo>
                    <a:pt x="34" y="52"/>
                    <a:pt x="34" y="52"/>
                    <a:pt x="34" y="52"/>
                  </a:cubicBezTo>
                  <a:cubicBezTo>
                    <a:pt x="37" y="51"/>
                    <a:pt x="40" y="50"/>
                    <a:pt x="43" y="49"/>
                  </a:cubicBezTo>
                  <a:cubicBezTo>
                    <a:pt x="48" y="54"/>
                    <a:pt x="48" y="54"/>
                    <a:pt x="48" y="54"/>
                  </a:cubicBezTo>
                  <a:cubicBezTo>
                    <a:pt x="54" y="48"/>
                    <a:pt x="54" y="48"/>
                    <a:pt x="54" y="48"/>
                  </a:cubicBezTo>
                  <a:cubicBezTo>
                    <a:pt x="49" y="43"/>
                    <a:pt x="49" y="43"/>
                    <a:pt x="49" y="43"/>
                  </a:cubicBezTo>
                  <a:cubicBezTo>
                    <a:pt x="50" y="40"/>
                    <a:pt x="52" y="37"/>
                    <a:pt x="52" y="34"/>
                  </a:cubicBezTo>
                  <a:lnTo>
                    <a:pt x="60" y="34"/>
                  </a:lnTo>
                  <a:close/>
                  <a:moveTo>
                    <a:pt x="30" y="43"/>
                  </a:moveTo>
                  <a:cubicBezTo>
                    <a:pt x="23" y="43"/>
                    <a:pt x="17" y="37"/>
                    <a:pt x="17" y="30"/>
                  </a:cubicBezTo>
                  <a:cubicBezTo>
                    <a:pt x="17" y="23"/>
                    <a:pt x="23" y="17"/>
                    <a:pt x="30" y="17"/>
                  </a:cubicBezTo>
                  <a:cubicBezTo>
                    <a:pt x="37" y="17"/>
                    <a:pt x="43" y="23"/>
                    <a:pt x="43" y="30"/>
                  </a:cubicBezTo>
                  <a:cubicBezTo>
                    <a:pt x="43" y="37"/>
                    <a:pt x="37" y="43"/>
                    <a:pt x="30" y="43"/>
                  </a:cubicBezTo>
                  <a:close/>
                </a:path>
              </a:pathLst>
            </a:custGeom>
            <a:solidFill>
              <a:srgbClr val="004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Freeform 6"/>
          <p:cNvSpPr/>
          <p:nvPr/>
        </p:nvSpPr>
        <p:spPr>
          <a:xfrm>
            <a:off x="3976434" y="1422056"/>
            <a:ext cx="3004607" cy="1358936"/>
          </a:xfrm>
          <a:custGeom>
            <a:avLst/>
            <a:gdLst>
              <a:gd name="connsiteX0" fmla="*/ 0 w 3004607"/>
              <a:gd name="connsiteY0" fmla="*/ 0 h 1358936"/>
              <a:gd name="connsiteX1" fmla="*/ 3004607 w 3004607"/>
              <a:gd name="connsiteY1" fmla="*/ 0 h 1358936"/>
              <a:gd name="connsiteX2" fmla="*/ 3004607 w 3004607"/>
              <a:gd name="connsiteY2" fmla="*/ 1358936 h 1358936"/>
              <a:gd name="connsiteX3" fmla="*/ 0 w 3004607"/>
              <a:gd name="connsiteY3" fmla="*/ 1358936 h 1358936"/>
              <a:gd name="connsiteX4" fmla="*/ 0 w 3004607"/>
              <a:gd name="connsiteY4" fmla="*/ 0 h 1358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607" h="1358936">
                <a:moveTo>
                  <a:pt x="0" y="0"/>
                </a:moveTo>
                <a:lnTo>
                  <a:pt x="3004607" y="0"/>
                </a:lnTo>
                <a:lnTo>
                  <a:pt x="3004607" y="1358936"/>
                </a:lnTo>
                <a:lnTo>
                  <a:pt x="0" y="1358936"/>
                </a:lnTo>
                <a:lnTo>
                  <a:pt x="0" y="0"/>
                </a:ln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lvl="0" algn="l" defTabSz="800100">
              <a:lnSpc>
                <a:spcPct val="90000"/>
              </a:lnSpc>
              <a:spcBef>
                <a:spcPct val="0"/>
              </a:spcBef>
              <a:spcAft>
                <a:spcPct val="35000"/>
              </a:spcAft>
            </a:pPr>
            <a:r>
              <a:rPr lang="en-US" sz="1800" b="1" kern="1200" dirty="0">
                <a:solidFill>
                  <a:srgbClr val="004A96"/>
                </a:solidFill>
                <a:latin typeface="Arial" panose="020B0604020202020204" pitchFamily="34" charset="0"/>
                <a:cs typeface="Arial" panose="020B0604020202020204" pitchFamily="34" charset="0"/>
              </a:rPr>
              <a:t>Establish Team</a:t>
            </a: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Partnership with Quality </a:t>
            </a:r>
            <a:r>
              <a:rPr lang="en-US" sz="1600" kern="1200" dirty="0" err="1">
                <a:solidFill>
                  <a:srgbClr val="000000"/>
                </a:solidFill>
                <a:latin typeface="Arial" panose="020B0604020202020204" pitchFamily="34" charset="0"/>
                <a:cs typeface="Arial" panose="020B0604020202020204" pitchFamily="34" charset="0"/>
              </a:rPr>
              <a:t>Mgt</a:t>
            </a:r>
            <a:endParaRPr lang="en-US" sz="1600" kern="1200" dirty="0">
              <a:solidFill>
                <a:srgbClr val="000000"/>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Strong Global collaboration</a:t>
            </a:r>
          </a:p>
          <a:p>
            <a:pPr marL="171450" lvl="1" indent="-171450" algn="l" defTabSz="711200">
              <a:lnSpc>
                <a:spcPct val="90000"/>
              </a:lnSpc>
              <a:spcBef>
                <a:spcPct val="0"/>
              </a:spcBef>
              <a:spcAft>
                <a:spcPct val="15000"/>
              </a:spcAft>
              <a:buChar char="••"/>
            </a:pPr>
            <a:r>
              <a:rPr lang="en-US" sz="1600" kern="1200" dirty="0">
                <a:solidFill>
                  <a:srgbClr val="000000"/>
                </a:solidFill>
                <a:latin typeface="Arial" panose="020B0604020202020204" pitchFamily="34" charset="0"/>
                <a:cs typeface="Arial" panose="020B0604020202020204" pitchFamily="34" charset="0"/>
              </a:rPr>
              <a:t>Division of responsibilities</a:t>
            </a:r>
          </a:p>
        </p:txBody>
      </p:sp>
      <p:cxnSp>
        <p:nvCxnSpPr>
          <p:cNvPr id="13" name="Straight Connector 12"/>
          <p:cNvCxnSpPr/>
          <p:nvPr/>
        </p:nvCxnSpPr>
        <p:spPr>
          <a:xfrm>
            <a:off x="3976434" y="1728950"/>
            <a:ext cx="2791580" cy="0"/>
          </a:xfrm>
          <a:prstGeom prst="line">
            <a:avLst/>
          </a:prstGeom>
          <a:ln w="28575">
            <a:solidFill>
              <a:srgbClr val="004A96"/>
            </a:solidFill>
          </a:ln>
        </p:spPr>
        <p:style>
          <a:lnRef idx="1">
            <a:schemeClr val="accent1"/>
          </a:lnRef>
          <a:fillRef idx="0">
            <a:schemeClr val="accent1"/>
          </a:fillRef>
          <a:effectRef idx="0">
            <a:schemeClr val="accent1"/>
          </a:effectRef>
          <a:fontRef idx="minor">
            <a:schemeClr val="tx1"/>
          </a:fontRef>
        </p:style>
      </p:cxnSp>
      <p:grpSp>
        <p:nvGrpSpPr>
          <p:cNvPr id="35" name="Group 23"/>
          <p:cNvGrpSpPr>
            <a:grpSpLocks noChangeAspect="1"/>
          </p:cNvGrpSpPr>
          <p:nvPr/>
        </p:nvGrpSpPr>
        <p:grpSpPr bwMode="auto">
          <a:xfrm>
            <a:off x="2554398" y="1387475"/>
            <a:ext cx="1320800" cy="1349375"/>
            <a:chOff x="1504" y="874"/>
            <a:chExt cx="832" cy="850"/>
          </a:xfrm>
        </p:grpSpPr>
        <p:sp>
          <p:nvSpPr>
            <p:cNvPr id="36" name="AutoShape 22"/>
            <p:cNvSpPr>
              <a:spLocks noChangeAspect="1" noChangeArrowheads="1" noTextEdit="1"/>
            </p:cNvSpPr>
            <p:nvPr/>
          </p:nvSpPr>
          <p:spPr bwMode="auto">
            <a:xfrm>
              <a:off x="1504" y="874"/>
              <a:ext cx="832"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4"/>
            <p:cNvSpPr>
              <a:spLocks noEditPoints="1"/>
            </p:cNvSpPr>
            <p:nvPr/>
          </p:nvSpPr>
          <p:spPr bwMode="auto">
            <a:xfrm>
              <a:off x="1497" y="874"/>
              <a:ext cx="845" cy="844"/>
            </a:xfrm>
            <a:custGeom>
              <a:avLst/>
              <a:gdLst>
                <a:gd name="T0" fmla="*/ 134 w 134"/>
                <a:gd name="T1" fmla="*/ 67 h 134"/>
                <a:gd name="T2" fmla="*/ 124 w 134"/>
                <a:gd name="T3" fmla="*/ 68 h 134"/>
                <a:gd name="T4" fmla="*/ 117 w 134"/>
                <a:gd name="T5" fmla="*/ 63 h 134"/>
                <a:gd name="T6" fmla="*/ 105 w 134"/>
                <a:gd name="T7" fmla="*/ 60 h 134"/>
                <a:gd name="T8" fmla="*/ 101 w 134"/>
                <a:gd name="T9" fmla="*/ 63 h 134"/>
                <a:gd name="T10" fmla="*/ 98 w 134"/>
                <a:gd name="T11" fmla="*/ 73 h 134"/>
                <a:gd name="T12" fmla="*/ 89 w 134"/>
                <a:gd name="T13" fmla="*/ 67 h 134"/>
                <a:gd name="T14" fmla="*/ 98 w 134"/>
                <a:gd name="T15" fmla="*/ 89 h 134"/>
                <a:gd name="T16" fmla="*/ 95 w 134"/>
                <a:gd name="T17" fmla="*/ 110 h 134"/>
                <a:gd name="T18" fmla="*/ 80 w 134"/>
                <a:gd name="T19" fmla="*/ 101 h 134"/>
                <a:gd name="T20" fmla="*/ 74 w 134"/>
                <a:gd name="T21" fmla="*/ 86 h 134"/>
                <a:gd name="T22" fmla="*/ 57 w 134"/>
                <a:gd name="T23" fmla="*/ 80 h 134"/>
                <a:gd name="T24" fmla="*/ 60 w 134"/>
                <a:gd name="T25" fmla="*/ 63 h 134"/>
                <a:gd name="T26" fmla="*/ 69 w 134"/>
                <a:gd name="T27" fmla="*/ 57 h 134"/>
                <a:gd name="T28" fmla="*/ 80 w 134"/>
                <a:gd name="T29" fmla="*/ 59 h 134"/>
                <a:gd name="T30" fmla="*/ 86 w 134"/>
                <a:gd name="T31" fmla="*/ 49 h 134"/>
                <a:gd name="T32" fmla="*/ 90 w 134"/>
                <a:gd name="T33" fmla="*/ 44 h 134"/>
                <a:gd name="T34" fmla="*/ 84 w 134"/>
                <a:gd name="T35" fmla="*/ 50 h 134"/>
                <a:gd name="T36" fmla="*/ 75 w 134"/>
                <a:gd name="T37" fmla="*/ 51 h 134"/>
                <a:gd name="T38" fmla="*/ 70 w 134"/>
                <a:gd name="T39" fmla="*/ 50 h 134"/>
                <a:gd name="T40" fmla="*/ 59 w 134"/>
                <a:gd name="T41" fmla="*/ 57 h 134"/>
                <a:gd name="T42" fmla="*/ 65 w 134"/>
                <a:gd name="T43" fmla="*/ 44 h 134"/>
                <a:gd name="T44" fmla="*/ 70 w 134"/>
                <a:gd name="T45" fmla="*/ 40 h 134"/>
                <a:gd name="T46" fmla="*/ 75 w 134"/>
                <a:gd name="T47" fmla="*/ 28 h 134"/>
                <a:gd name="T48" fmla="*/ 67 w 134"/>
                <a:gd name="T49" fmla="*/ 36 h 134"/>
                <a:gd name="T50" fmla="*/ 81 w 134"/>
                <a:gd name="T51" fmla="*/ 18 h 134"/>
                <a:gd name="T52" fmla="*/ 86 w 134"/>
                <a:gd name="T53" fmla="*/ 25 h 134"/>
                <a:gd name="T54" fmla="*/ 93 w 134"/>
                <a:gd name="T55" fmla="*/ 21 h 134"/>
                <a:gd name="T56" fmla="*/ 51 w 134"/>
                <a:gd name="T57" fmla="*/ 42 h 134"/>
                <a:gd name="T58" fmla="*/ 53 w 134"/>
                <a:gd name="T59" fmla="*/ 51 h 134"/>
                <a:gd name="T60" fmla="*/ 37 w 134"/>
                <a:gd name="T61" fmla="*/ 27 h 134"/>
                <a:gd name="T62" fmla="*/ 28 w 134"/>
                <a:gd name="T63" fmla="*/ 20 h 134"/>
                <a:gd name="T64" fmla="*/ 60 w 134"/>
                <a:gd name="T65" fmla="*/ 7 h 134"/>
                <a:gd name="T66" fmla="*/ 55 w 134"/>
                <a:gd name="T67" fmla="*/ 16 h 134"/>
                <a:gd name="T68" fmla="*/ 53 w 134"/>
                <a:gd name="T69" fmla="*/ 25 h 134"/>
                <a:gd name="T70" fmla="*/ 42 w 134"/>
                <a:gd name="T71" fmla="*/ 37 h 134"/>
                <a:gd name="T72" fmla="*/ 36 w 134"/>
                <a:gd name="T73" fmla="*/ 30 h 134"/>
                <a:gd name="T74" fmla="*/ 19 w 134"/>
                <a:gd name="T75" fmla="*/ 50 h 134"/>
                <a:gd name="T76" fmla="*/ 19 w 134"/>
                <a:gd name="T77" fmla="*/ 43 h 134"/>
                <a:gd name="T78" fmla="*/ 29 w 134"/>
                <a:gd name="T79" fmla="*/ 40 h 134"/>
                <a:gd name="T80" fmla="*/ 28 w 134"/>
                <a:gd name="T81" fmla="*/ 52 h 134"/>
                <a:gd name="T82" fmla="*/ 28 w 134"/>
                <a:gd name="T83" fmla="*/ 59 h 134"/>
                <a:gd name="T84" fmla="*/ 22 w 134"/>
                <a:gd name="T85" fmla="*/ 72 h 134"/>
                <a:gd name="T86" fmla="*/ 16 w 134"/>
                <a:gd name="T87" fmla="*/ 75 h 134"/>
                <a:gd name="T88" fmla="*/ 17 w 134"/>
                <a:gd name="T89" fmla="*/ 81 h 134"/>
                <a:gd name="T90" fmla="*/ 22 w 134"/>
                <a:gd name="T91" fmla="*/ 87 h 134"/>
                <a:gd name="T92" fmla="*/ 36 w 134"/>
                <a:gd name="T93" fmla="*/ 88 h 134"/>
                <a:gd name="T94" fmla="*/ 58 w 134"/>
                <a:gd name="T95" fmla="*/ 101 h 134"/>
                <a:gd name="T96" fmla="*/ 37 w 134"/>
                <a:gd name="T97" fmla="*/ 121 h 134"/>
                <a:gd name="T98" fmla="*/ 27 w 134"/>
                <a:gd name="T99" fmla="*/ 95 h 134"/>
                <a:gd name="T100" fmla="*/ 20 w 134"/>
                <a:gd name="T101" fmla="*/ 88 h 134"/>
                <a:gd name="T102" fmla="*/ 9 w 134"/>
                <a:gd name="T103"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134">
                  <a:moveTo>
                    <a:pt x="67" y="0"/>
                  </a:moveTo>
                  <a:cubicBezTo>
                    <a:pt x="30" y="0"/>
                    <a:pt x="0" y="30"/>
                    <a:pt x="0" y="67"/>
                  </a:cubicBezTo>
                  <a:cubicBezTo>
                    <a:pt x="0" y="104"/>
                    <a:pt x="30" y="134"/>
                    <a:pt x="67" y="134"/>
                  </a:cubicBezTo>
                  <a:cubicBezTo>
                    <a:pt x="104" y="134"/>
                    <a:pt x="134" y="104"/>
                    <a:pt x="134" y="67"/>
                  </a:cubicBezTo>
                  <a:cubicBezTo>
                    <a:pt x="134" y="30"/>
                    <a:pt x="104" y="0"/>
                    <a:pt x="67" y="0"/>
                  </a:cubicBezTo>
                  <a:close/>
                  <a:moveTo>
                    <a:pt x="129" y="65"/>
                  </a:moveTo>
                  <a:cubicBezTo>
                    <a:pt x="128" y="65"/>
                    <a:pt x="128" y="65"/>
                    <a:pt x="128" y="65"/>
                  </a:cubicBezTo>
                  <a:cubicBezTo>
                    <a:pt x="124" y="68"/>
                    <a:pt x="124" y="68"/>
                    <a:pt x="124" y="68"/>
                  </a:cubicBezTo>
                  <a:cubicBezTo>
                    <a:pt x="123" y="71"/>
                    <a:pt x="123" y="71"/>
                    <a:pt x="123" y="71"/>
                  </a:cubicBezTo>
                  <a:cubicBezTo>
                    <a:pt x="123" y="74"/>
                    <a:pt x="123" y="74"/>
                    <a:pt x="123" y="74"/>
                  </a:cubicBezTo>
                  <a:cubicBezTo>
                    <a:pt x="118" y="69"/>
                    <a:pt x="118" y="69"/>
                    <a:pt x="118" y="69"/>
                  </a:cubicBezTo>
                  <a:cubicBezTo>
                    <a:pt x="117" y="63"/>
                    <a:pt x="117" y="63"/>
                    <a:pt x="117" y="63"/>
                  </a:cubicBezTo>
                  <a:cubicBezTo>
                    <a:pt x="115" y="63"/>
                    <a:pt x="115" y="63"/>
                    <a:pt x="115" y="63"/>
                  </a:cubicBezTo>
                  <a:cubicBezTo>
                    <a:pt x="112" y="61"/>
                    <a:pt x="112" y="61"/>
                    <a:pt x="112" y="61"/>
                  </a:cubicBezTo>
                  <a:cubicBezTo>
                    <a:pt x="108" y="61"/>
                    <a:pt x="108" y="61"/>
                    <a:pt x="108" y="61"/>
                  </a:cubicBezTo>
                  <a:cubicBezTo>
                    <a:pt x="105" y="60"/>
                    <a:pt x="105" y="60"/>
                    <a:pt x="105" y="60"/>
                  </a:cubicBezTo>
                  <a:cubicBezTo>
                    <a:pt x="101" y="60"/>
                    <a:pt x="101" y="60"/>
                    <a:pt x="101" y="60"/>
                  </a:cubicBezTo>
                  <a:cubicBezTo>
                    <a:pt x="99" y="58"/>
                    <a:pt x="99" y="58"/>
                    <a:pt x="99" y="58"/>
                  </a:cubicBezTo>
                  <a:cubicBezTo>
                    <a:pt x="97" y="59"/>
                    <a:pt x="97" y="59"/>
                    <a:pt x="97" y="59"/>
                  </a:cubicBezTo>
                  <a:cubicBezTo>
                    <a:pt x="101" y="63"/>
                    <a:pt x="101" y="63"/>
                    <a:pt x="101" y="63"/>
                  </a:cubicBezTo>
                  <a:cubicBezTo>
                    <a:pt x="105" y="63"/>
                    <a:pt x="105" y="63"/>
                    <a:pt x="105" y="63"/>
                  </a:cubicBezTo>
                  <a:cubicBezTo>
                    <a:pt x="107" y="65"/>
                    <a:pt x="107" y="65"/>
                    <a:pt x="107" y="65"/>
                  </a:cubicBezTo>
                  <a:cubicBezTo>
                    <a:pt x="104" y="71"/>
                    <a:pt x="104" y="71"/>
                    <a:pt x="104" y="71"/>
                  </a:cubicBezTo>
                  <a:cubicBezTo>
                    <a:pt x="98" y="73"/>
                    <a:pt x="98" y="73"/>
                    <a:pt x="98" y="73"/>
                  </a:cubicBezTo>
                  <a:cubicBezTo>
                    <a:pt x="95" y="69"/>
                    <a:pt x="95" y="69"/>
                    <a:pt x="95" y="69"/>
                  </a:cubicBezTo>
                  <a:cubicBezTo>
                    <a:pt x="91" y="65"/>
                    <a:pt x="91" y="65"/>
                    <a:pt x="91" y="65"/>
                  </a:cubicBezTo>
                  <a:cubicBezTo>
                    <a:pt x="89" y="62"/>
                    <a:pt x="89" y="62"/>
                    <a:pt x="89" y="62"/>
                  </a:cubicBezTo>
                  <a:cubicBezTo>
                    <a:pt x="89" y="67"/>
                    <a:pt x="89" y="67"/>
                    <a:pt x="89" y="67"/>
                  </a:cubicBezTo>
                  <a:cubicBezTo>
                    <a:pt x="98" y="76"/>
                    <a:pt x="98" y="76"/>
                    <a:pt x="98" y="76"/>
                  </a:cubicBezTo>
                  <a:cubicBezTo>
                    <a:pt x="103" y="74"/>
                    <a:pt x="103" y="74"/>
                    <a:pt x="103" y="74"/>
                  </a:cubicBezTo>
                  <a:cubicBezTo>
                    <a:pt x="103" y="78"/>
                    <a:pt x="103" y="78"/>
                    <a:pt x="103" y="78"/>
                  </a:cubicBezTo>
                  <a:cubicBezTo>
                    <a:pt x="98" y="89"/>
                    <a:pt x="98" y="89"/>
                    <a:pt x="98" y="89"/>
                  </a:cubicBezTo>
                  <a:cubicBezTo>
                    <a:pt x="99" y="99"/>
                    <a:pt x="99" y="99"/>
                    <a:pt x="99" y="99"/>
                  </a:cubicBezTo>
                  <a:cubicBezTo>
                    <a:pt x="95" y="101"/>
                    <a:pt x="95" y="101"/>
                    <a:pt x="95" y="101"/>
                  </a:cubicBezTo>
                  <a:cubicBezTo>
                    <a:pt x="97" y="106"/>
                    <a:pt x="97" y="106"/>
                    <a:pt x="97" y="106"/>
                  </a:cubicBezTo>
                  <a:cubicBezTo>
                    <a:pt x="95" y="110"/>
                    <a:pt x="95" y="110"/>
                    <a:pt x="95" y="110"/>
                  </a:cubicBezTo>
                  <a:cubicBezTo>
                    <a:pt x="91" y="116"/>
                    <a:pt x="91" y="116"/>
                    <a:pt x="91" y="116"/>
                  </a:cubicBezTo>
                  <a:cubicBezTo>
                    <a:pt x="87" y="118"/>
                    <a:pt x="87" y="118"/>
                    <a:pt x="87" y="118"/>
                  </a:cubicBezTo>
                  <a:cubicBezTo>
                    <a:pt x="84" y="109"/>
                    <a:pt x="84" y="109"/>
                    <a:pt x="84" y="109"/>
                  </a:cubicBezTo>
                  <a:cubicBezTo>
                    <a:pt x="80" y="101"/>
                    <a:pt x="80" y="101"/>
                    <a:pt x="80" y="101"/>
                  </a:cubicBezTo>
                  <a:cubicBezTo>
                    <a:pt x="80" y="96"/>
                    <a:pt x="80" y="96"/>
                    <a:pt x="80" y="96"/>
                  </a:cubicBezTo>
                  <a:cubicBezTo>
                    <a:pt x="76" y="89"/>
                    <a:pt x="76" y="89"/>
                    <a:pt x="76" y="89"/>
                  </a:cubicBezTo>
                  <a:cubicBezTo>
                    <a:pt x="76" y="85"/>
                    <a:pt x="76" y="85"/>
                    <a:pt x="76" y="85"/>
                  </a:cubicBezTo>
                  <a:cubicBezTo>
                    <a:pt x="74" y="86"/>
                    <a:pt x="74" y="86"/>
                    <a:pt x="74" y="86"/>
                  </a:cubicBezTo>
                  <a:cubicBezTo>
                    <a:pt x="72" y="84"/>
                    <a:pt x="72" y="84"/>
                    <a:pt x="72" y="84"/>
                  </a:cubicBezTo>
                  <a:cubicBezTo>
                    <a:pt x="63" y="87"/>
                    <a:pt x="63" y="87"/>
                    <a:pt x="63" y="87"/>
                  </a:cubicBezTo>
                  <a:cubicBezTo>
                    <a:pt x="60" y="83"/>
                    <a:pt x="60" y="83"/>
                    <a:pt x="60" y="83"/>
                  </a:cubicBezTo>
                  <a:cubicBezTo>
                    <a:pt x="57" y="80"/>
                    <a:pt x="57" y="80"/>
                    <a:pt x="57" y="80"/>
                  </a:cubicBezTo>
                  <a:cubicBezTo>
                    <a:pt x="57" y="75"/>
                    <a:pt x="57" y="75"/>
                    <a:pt x="57" y="75"/>
                  </a:cubicBezTo>
                  <a:cubicBezTo>
                    <a:pt x="56" y="72"/>
                    <a:pt x="56" y="72"/>
                    <a:pt x="56" y="72"/>
                  </a:cubicBezTo>
                  <a:cubicBezTo>
                    <a:pt x="60" y="65"/>
                    <a:pt x="60" y="65"/>
                    <a:pt x="60" y="65"/>
                  </a:cubicBezTo>
                  <a:cubicBezTo>
                    <a:pt x="60" y="63"/>
                    <a:pt x="60" y="63"/>
                    <a:pt x="60" y="63"/>
                  </a:cubicBezTo>
                  <a:cubicBezTo>
                    <a:pt x="61" y="61"/>
                    <a:pt x="61" y="61"/>
                    <a:pt x="61" y="61"/>
                  </a:cubicBezTo>
                  <a:cubicBezTo>
                    <a:pt x="61" y="59"/>
                    <a:pt x="61" y="59"/>
                    <a:pt x="61" y="59"/>
                  </a:cubicBezTo>
                  <a:cubicBezTo>
                    <a:pt x="65" y="59"/>
                    <a:pt x="65" y="59"/>
                    <a:pt x="65" y="59"/>
                  </a:cubicBezTo>
                  <a:cubicBezTo>
                    <a:pt x="69" y="57"/>
                    <a:pt x="69" y="57"/>
                    <a:pt x="69" y="57"/>
                  </a:cubicBezTo>
                  <a:cubicBezTo>
                    <a:pt x="72" y="58"/>
                    <a:pt x="72" y="58"/>
                    <a:pt x="72" y="58"/>
                  </a:cubicBezTo>
                  <a:cubicBezTo>
                    <a:pt x="75" y="61"/>
                    <a:pt x="75" y="61"/>
                    <a:pt x="75" y="61"/>
                  </a:cubicBezTo>
                  <a:cubicBezTo>
                    <a:pt x="79" y="61"/>
                    <a:pt x="79" y="61"/>
                    <a:pt x="79" y="61"/>
                  </a:cubicBezTo>
                  <a:cubicBezTo>
                    <a:pt x="80" y="59"/>
                    <a:pt x="80" y="59"/>
                    <a:pt x="80" y="59"/>
                  </a:cubicBezTo>
                  <a:cubicBezTo>
                    <a:pt x="90" y="57"/>
                    <a:pt x="90" y="57"/>
                    <a:pt x="90" y="57"/>
                  </a:cubicBezTo>
                  <a:cubicBezTo>
                    <a:pt x="89" y="54"/>
                    <a:pt x="89" y="54"/>
                    <a:pt x="89" y="54"/>
                  </a:cubicBezTo>
                  <a:cubicBezTo>
                    <a:pt x="86" y="54"/>
                    <a:pt x="86" y="54"/>
                    <a:pt x="86" y="54"/>
                  </a:cubicBezTo>
                  <a:cubicBezTo>
                    <a:pt x="86" y="49"/>
                    <a:pt x="86" y="49"/>
                    <a:pt x="86" y="49"/>
                  </a:cubicBezTo>
                  <a:cubicBezTo>
                    <a:pt x="92" y="49"/>
                    <a:pt x="92" y="49"/>
                    <a:pt x="92" y="49"/>
                  </a:cubicBezTo>
                  <a:cubicBezTo>
                    <a:pt x="93" y="49"/>
                    <a:pt x="93" y="49"/>
                    <a:pt x="93" y="49"/>
                  </a:cubicBezTo>
                  <a:cubicBezTo>
                    <a:pt x="91" y="47"/>
                    <a:pt x="91" y="47"/>
                    <a:pt x="91" y="47"/>
                  </a:cubicBezTo>
                  <a:cubicBezTo>
                    <a:pt x="90" y="44"/>
                    <a:pt x="90" y="44"/>
                    <a:pt x="90" y="44"/>
                  </a:cubicBezTo>
                  <a:cubicBezTo>
                    <a:pt x="88" y="47"/>
                    <a:pt x="88" y="47"/>
                    <a:pt x="88" y="47"/>
                  </a:cubicBezTo>
                  <a:cubicBezTo>
                    <a:pt x="86" y="46"/>
                    <a:pt x="86" y="46"/>
                    <a:pt x="86" y="46"/>
                  </a:cubicBezTo>
                  <a:cubicBezTo>
                    <a:pt x="84" y="46"/>
                    <a:pt x="84" y="46"/>
                    <a:pt x="84" y="46"/>
                  </a:cubicBezTo>
                  <a:cubicBezTo>
                    <a:pt x="84" y="50"/>
                    <a:pt x="84" y="50"/>
                    <a:pt x="84" y="50"/>
                  </a:cubicBezTo>
                  <a:cubicBezTo>
                    <a:pt x="83" y="53"/>
                    <a:pt x="83" y="53"/>
                    <a:pt x="83" y="53"/>
                  </a:cubicBezTo>
                  <a:cubicBezTo>
                    <a:pt x="82" y="54"/>
                    <a:pt x="82" y="54"/>
                    <a:pt x="82" y="54"/>
                  </a:cubicBezTo>
                  <a:cubicBezTo>
                    <a:pt x="78" y="54"/>
                    <a:pt x="78" y="54"/>
                    <a:pt x="78" y="54"/>
                  </a:cubicBezTo>
                  <a:cubicBezTo>
                    <a:pt x="75" y="51"/>
                    <a:pt x="75" y="51"/>
                    <a:pt x="75" y="51"/>
                  </a:cubicBezTo>
                  <a:cubicBezTo>
                    <a:pt x="76" y="55"/>
                    <a:pt x="76" y="55"/>
                    <a:pt x="76" y="55"/>
                  </a:cubicBezTo>
                  <a:cubicBezTo>
                    <a:pt x="75" y="56"/>
                    <a:pt x="75" y="56"/>
                    <a:pt x="75" y="56"/>
                  </a:cubicBezTo>
                  <a:cubicBezTo>
                    <a:pt x="76" y="54"/>
                    <a:pt x="76" y="54"/>
                    <a:pt x="76" y="54"/>
                  </a:cubicBezTo>
                  <a:cubicBezTo>
                    <a:pt x="70" y="50"/>
                    <a:pt x="70" y="50"/>
                    <a:pt x="70" y="50"/>
                  </a:cubicBezTo>
                  <a:cubicBezTo>
                    <a:pt x="67" y="52"/>
                    <a:pt x="67" y="52"/>
                    <a:pt x="67" y="52"/>
                  </a:cubicBezTo>
                  <a:cubicBezTo>
                    <a:pt x="64" y="54"/>
                    <a:pt x="64" y="54"/>
                    <a:pt x="64" y="54"/>
                  </a:cubicBezTo>
                  <a:cubicBezTo>
                    <a:pt x="63" y="58"/>
                    <a:pt x="63" y="58"/>
                    <a:pt x="63" y="58"/>
                  </a:cubicBezTo>
                  <a:cubicBezTo>
                    <a:pt x="59" y="57"/>
                    <a:pt x="59" y="57"/>
                    <a:pt x="59" y="57"/>
                  </a:cubicBezTo>
                  <a:cubicBezTo>
                    <a:pt x="60" y="52"/>
                    <a:pt x="60" y="52"/>
                    <a:pt x="60" y="52"/>
                  </a:cubicBezTo>
                  <a:cubicBezTo>
                    <a:pt x="64" y="51"/>
                    <a:pt x="64" y="51"/>
                    <a:pt x="64" y="51"/>
                  </a:cubicBezTo>
                  <a:cubicBezTo>
                    <a:pt x="61" y="47"/>
                    <a:pt x="61" y="47"/>
                    <a:pt x="61" y="47"/>
                  </a:cubicBezTo>
                  <a:cubicBezTo>
                    <a:pt x="65" y="44"/>
                    <a:pt x="65" y="44"/>
                    <a:pt x="65" y="44"/>
                  </a:cubicBezTo>
                  <a:cubicBezTo>
                    <a:pt x="67" y="41"/>
                    <a:pt x="67" y="41"/>
                    <a:pt x="67" y="41"/>
                  </a:cubicBezTo>
                  <a:cubicBezTo>
                    <a:pt x="66" y="37"/>
                    <a:pt x="66" y="37"/>
                    <a:pt x="66" y="37"/>
                  </a:cubicBezTo>
                  <a:cubicBezTo>
                    <a:pt x="68" y="37"/>
                    <a:pt x="68" y="37"/>
                    <a:pt x="68" y="37"/>
                  </a:cubicBezTo>
                  <a:cubicBezTo>
                    <a:pt x="70" y="40"/>
                    <a:pt x="70" y="40"/>
                    <a:pt x="70" y="40"/>
                  </a:cubicBezTo>
                  <a:cubicBezTo>
                    <a:pt x="76" y="37"/>
                    <a:pt x="76" y="37"/>
                    <a:pt x="76" y="37"/>
                  </a:cubicBezTo>
                  <a:cubicBezTo>
                    <a:pt x="77" y="35"/>
                    <a:pt x="77" y="35"/>
                    <a:pt x="77" y="35"/>
                  </a:cubicBezTo>
                  <a:cubicBezTo>
                    <a:pt x="79" y="30"/>
                    <a:pt x="79" y="30"/>
                    <a:pt x="79" y="30"/>
                  </a:cubicBezTo>
                  <a:cubicBezTo>
                    <a:pt x="75" y="28"/>
                    <a:pt x="75" y="28"/>
                    <a:pt x="75" y="28"/>
                  </a:cubicBezTo>
                  <a:cubicBezTo>
                    <a:pt x="73" y="30"/>
                    <a:pt x="73" y="30"/>
                    <a:pt x="73" y="30"/>
                  </a:cubicBezTo>
                  <a:cubicBezTo>
                    <a:pt x="74" y="33"/>
                    <a:pt x="74" y="33"/>
                    <a:pt x="74" y="33"/>
                  </a:cubicBezTo>
                  <a:cubicBezTo>
                    <a:pt x="72" y="37"/>
                    <a:pt x="72" y="37"/>
                    <a:pt x="72" y="37"/>
                  </a:cubicBezTo>
                  <a:cubicBezTo>
                    <a:pt x="67" y="36"/>
                    <a:pt x="67" y="36"/>
                    <a:pt x="67" y="36"/>
                  </a:cubicBezTo>
                  <a:cubicBezTo>
                    <a:pt x="65" y="32"/>
                    <a:pt x="65" y="32"/>
                    <a:pt x="65" y="32"/>
                  </a:cubicBezTo>
                  <a:cubicBezTo>
                    <a:pt x="71" y="24"/>
                    <a:pt x="71" y="24"/>
                    <a:pt x="71" y="24"/>
                  </a:cubicBezTo>
                  <a:cubicBezTo>
                    <a:pt x="76" y="18"/>
                    <a:pt x="76" y="18"/>
                    <a:pt x="76" y="18"/>
                  </a:cubicBezTo>
                  <a:cubicBezTo>
                    <a:pt x="81" y="18"/>
                    <a:pt x="81" y="18"/>
                    <a:pt x="81" y="18"/>
                  </a:cubicBezTo>
                  <a:cubicBezTo>
                    <a:pt x="85" y="19"/>
                    <a:pt x="85" y="19"/>
                    <a:pt x="85" y="19"/>
                  </a:cubicBezTo>
                  <a:cubicBezTo>
                    <a:pt x="87" y="21"/>
                    <a:pt x="87" y="21"/>
                    <a:pt x="87" y="21"/>
                  </a:cubicBezTo>
                  <a:cubicBezTo>
                    <a:pt x="85" y="22"/>
                    <a:pt x="85" y="22"/>
                    <a:pt x="85" y="22"/>
                  </a:cubicBezTo>
                  <a:cubicBezTo>
                    <a:pt x="86" y="25"/>
                    <a:pt x="86" y="25"/>
                    <a:pt x="86" y="25"/>
                  </a:cubicBezTo>
                  <a:cubicBezTo>
                    <a:pt x="90" y="22"/>
                    <a:pt x="90" y="22"/>
                    <a:pt x="90" y="22"/>
                  </a:cubicBezTo>
                  <a:cubicBezTo>
                    <a:pt x="92" y="19"/>
                    <a:pt x="92" y="19"/>
                    <a:pt x="92" y="19"/>
                  </a:cubicBezTo>
                  <a:cubicBezTo>
                    <a:pt x="92" y="19"/>
                    <a:pt x="92" y="19"/>
                    <a:pt x="92" y="19"/>
                  </a:cubicBezTo>
                  <a:cubicBezTo>
                    <a:pt x="93" y="21"/>
                    <a:pt x="93" y="21"/>
                    <a:pt x="93" y="21"/>
                  </a:cubicBezTo>
                  <a:cubicBezTo>
                    <a:pt x="100" y="17"/>
                    <a:pt x="100" y="17"/>
                    <a:pt x="100" y="17"/>
                  </a:cubicBezTo>
                  <a:cubicBezTo>
                    <a:pt x="101" y="16"/>
                    <a:pt x="101" y="16"/>
                    <a:pt x="101" y="16"/>
                  </a:cubicBezTo>
                  <a:cubicBezTo>
                    <a:pt x="117" y="26"/>
                    <a:pt x="128" y="44"/>
                    <a:pt x="129" y="65"/>
                  </a:cubicBezTo>
                  <a:close/>
                  <a:moveTo>
                    <a:pt x="51" y="42"/>
                  </a:moveTo>
                  <a:cubicBezTo>
                    <a:pt x="53" y="42"/>
                    <a:pt x="53" y="42"/>
                    <a:pt x="53" y="42"/>
                  </a:cubicBezTo>
                  <a:cubicBezTo>
                    <a:pt x="55" y="44"/>
                    <a:pt x="55" y="44"/>
                    <a:pt x="55" y="44"/>
                  </a:cubicBezTo>
                  <a:cubicBezTo>
                    <a:pt x="58" y="51"/>
                    <a:pt x="58" y="51"/>
                    <a:pt x="58" y="51"/>
                  </a:cubicBezTo>
                  <a:cubicBezTo>
                    <a:pt x="53" y="51"/>
                    <a:pt x="53" y="51"/>
                    <a:pt x="53" y="51"/>
                  </a:cubicBezTo>
                  <a:cubicBezTo>
                    <a:pt x="53" y="47"/>
                    <a:pt x="53" y="47"/>
                    <a:pt x="53" y="47"/>
                  </a:cubicBezTo>
                  <a:lnTo>
                    <a:pt x="51" y="42"/>
                  </a:lnTo>
                  <a:close/>
                  <a:moveTo>
                    <a:pt x="36" y="30"/>
                  </a:moveTo>
                  <a:cubicBezTo>
                    <a:pt x="37" y="27"/>
                    <a:pt x="37" y="27"/>
                    <a:pt x="37" y="27"/>
                  </a:cubicBezTo>
                  <a:cubicBezTo>
                    <a:pt x="36" y="25"/>
                    <a:pt x="36" y="25"/>
                    <a:pt x="36" y="25"/>
                  </a:cubicBezTo>
                  <a:cubicBezTo>
                    <a:pt x="33" y="26"/>
                    <a:pt x="33" y="26"/>
                    <a:pt x="33" y="26"/>
                  </a:cubicBezTo>
                  <a:cubicBezTo>
                    <a:pt x="33" y="23"/>
                    <a:pt x="33" y="23"/>
                    <a:pt x="33" y="23"/>
                  </a:cubicBezTo>
                  <a:cubicBezTo>
                    <a:pt x="28" y="20"/>
                    <a:pt x="28" y="20"/>
                    <a:pt x="28" y="20"/>
                  </a:cubicBezTo>
                  <a:cubicBezTo>
                    <a:pt x="34" y="14"/>
                    <a:pt x="41" y="10"/>
                    <a:pt x="49" y="8"/>
                  </a:cubicBezTo>
                  <a:cubicBezTo>
                    <a:pt x="53" y="9"/>
                    <a:pt x="53" y="9"/>
                    <a:pt x="53" y="9"/>
                  </a:cubicBezTo>
                  <a:cubicBezTo>
                    <a:pt x="57" y="7"/>
                    <a:pt x="57" y="7"/>
                    <a:pt x="57" y="7"/>
                  </a:cubicBezTo>
                  <a:cubicBezTo>
                    <a:pt x="60" y="7"/>
                    <a:pt x="60" y="7"/>
                    <a:pt x="60" y="7"/>
                  </a:cubicBezTo>
                  <a:cubicBezTo>
                    <a:pt x="56" y="11"/>
                    <a:pt x="56" y="11"/>
                    <a:pt x="56" y="11"/>
                  </a:cubicBezTo>
                  <a:cubicBezTo>
                    <a:pt x="55" y="13"/>
                    <a:pt x="55" y="13"/>
                    <a:pt x="55" y="13"/>
                  </a:cubicBezTo>
                  <a:cubicBezTo>
                    <a:pt x="56" y="14"/>
                    <a:pt x="56" y="14"/>
                    <a:pt x="56" y="14"/>
                  </a:cubicBezTo>
                  <a:cubicBezTo>
                    <a:pt x="55" y="16"/>
                    <a:pt x="55" y="16"/>
                    <a:pt x="55" y="16"/>
                  </a:cubicBezTo>
                  <a:cubicBezTo>
                    <a:pt x="55" y="18"/>
                    <a:pt x="55" y="18"/>
                    <a:pt x="55" y="18"/>
                  </a:cubicBezTo>
                  <a:cubicBezTo>
                    <a:pt x="56" y="23"/>
                    <a:pt x="56" y="23"/>
                    <a:pt x="56" y="23"/>
                  </a:cubicBezTo>
                  <a:cubicBezTo>
                    <a:pt x="52" y="21"/>
                    <a:pt x="52" y="21"/>
                    <a:pt x="52" y="21"/>
                  </a:cubicBezTo>
                  <a:cubicBezTo>
                    <a:pt x="53" y="25"/>
                    <a:pt x="53" y="25"/>
                    <a:pt x="53" y="25"/>
                  </a:cubicBezTo>
                  <a:cubicBezTo>
                    <a:pt x="50" y="27"/>
                    <a:pt x="50" y="27"/>
                    <a:pt x="50" y="27"/>
                  </a:cubicBezTo>
                  <a:cubicBezTo>
                    <a:pt x="46" y="30"/>
                    <a:pt x="46" y="30"/>
                    <a:pt x="46" y="30"/>
                  </a:cubicBezTo>
                  <a:cubicBezTo>
                    <a:pt x="43" y="33"/>
                    <a:pt x="43" y="33"/>
                    <a:pt x="43" y="33"/>
                  </a:cubicBezTo>
                  <a:cubicBezTo>
                    <a:pt x="42" y="37"/>
                    <a:pt x="42" y="37"/>
                    <a:pt x="42" y="37"/>
                  </a:cubicBezTo>
                  <a:cubicBezTo>
                    <a:pt x="37" y="35"/>
                    <a:pt x="37" y="35"/>
                    <a:pt x="37" y="35"/>
                  </a:cubicBezTo>
                  <a:cubicBezTo>
                    <a:pt x="36" y="32"/>
                    <a:pt x="36" y="32"/>
                    <a:pt x="36" y="32"/>
                  </a:cubicBezTo>
                  <a:cubicBezTo>
                    <a:pt x="37" y="31"/>
                    <a:pt x="37" y="31"/>
                    <a:pt x="37" y="31"/>
                  </a:cubicBezTo>
                  <a:lnTo>
                    <a:pt x="36" y="30"/>
                  </a:lnTo>
                  <a:close/>
                  <a:moveTo>
                    <a:pt x="9" y="45"/>
                  </a:moveTo>
                  <a:cubicBezTo>
                    <a:pt x="11" y="47"/>
                    <a:pt x="11" y="47"/>
                    <a:pt x="11" y="47"/>
                  </a:cubicBezTo>
                  <a:cubicBezTo>
                    <a:pt x="13" y="46"/>
                    <a:pt x="13" y="46"/>
                    <a:pt x="13" y="46"/>
                  </a:cubicBezTo>
                  <a:cubicBezTo>
                    <a:pt x="19" y="50"/>
                    <a:pt x="19" y="50"/>
                    <a:pt x="19" y="50"/>
                  </a:cubicBezTo>
                  <a:cubicBezTo>
                    <a:pt x="21" y="52"/>
                    <a:pt x="21" y="52"/>
                    <a:pt x="21" y="52"/>
                  </a:cubicBezTo>
                  <a:cubicBezTo>
                    <a:pt x="20" y="48"/>
                    <a:pt x="20" y="48"/>
                    <a:pt x="20" y="48"/>
                  </a:cubicBezTo>
                  <a:cubicBezTo>
                    <a:pt x="21" y="45"/>
                    <a:pt x="21" y="45"/>
                    <a:pt x="21" y="45"/>
                  </a:cubicBezTo>
                  <a:cubicBezTo>
                    <a:pt x="19" y="43"/>
                    <a:pt x="19" y="43"/>
                    <a:pt x="19" y="43"/>
                  </a:cubicBezTo>
                  <a:cubicBezTo>
                    <a:pt x="21" y="39"/>
                    <a:pt x="21" y="39"/>
                    <a:pt x="21" y="39"/>
                  </a:cubicBezTo>
                  <a:cubicBezTo>
                    <a:pt x="26" y="40"/>
                    <a:pt x="26" y="40"/>
                    <a:pt x="26" y="40"/>
                  </a:cubicBezTo>
                  <a:cubicBezTo>
                    <a:pt x="25" y="42"/>
                    <a:pt x="25" y="42"/>
                    <a:pt x="25" y="42"/>
                  </a:cubicBezTo>
                  <a:cubicBezTo>
                    <a:pt x="29" y="40"/>
                    <a:pt x="29" y="40"/>
                    <a:pt x="29" y="40"/>
                  </a:cubicBezTo>
                  <a:cubicBezTo>
                    <a:pt x="32" y="44"/>
                    <a:pt x="32" y="44"/>
                    <a:pt x="32" y="44"/>
                  </a:cubicBezTo>
                  <a:cubicBezTo>
                    <a:pt x="35" y="46"/>
                    <a:pt x="35" y="46"/>
                    <a:pt x="35" y="46"/>
                  </a:cubicBezTo>
                  <a:cubicBezTo>
                    <a:pt x="34" y="51"/>
                    <a:pt x="34" y="51"/>
                    <a:pt x="34" y="51"/>
                  </a:cubicBezTo>
                  <a:cubicBezTo>
                    <a:pt x="28" y="52"/>
                    <a:pt x="28" y="52"/>
                    <a:pt x="28" y="52"/>
                  </a:cubicBezTo>
                  <a:cubicBezTo>
                    <a:pt x="32" y="55"/>
                    <a:pt x="32" y="55"/>
                    <a:pt x="32" y="55"/>
                  </a:cubicBezTo>
                  <a:cubicBezTo>
                    <a:pt x="33" y="59"/>
                    <a:pt x="33" y="59"/>
                    <a:pt x="33" y="59"/>
                  </a:cubicBezTo>
                  <a:cubicBezTo>
                    <a:pt x="31" y="58"/>
                    <a:pt x="31" y="58"/>
                    <a:pt x="31" y="58"/>
                  </a:cubicBezTo>
                  <a:cubicBezTo>
                    <a:pt x="28" y="59"/>
                    <a:pt x="28" y="59"/>
                    <a:pt x="28" y="59"/>
                  </a:cubicBezTo>
                  <a:cubicBezTo>
                    <a:pt x="27" y="60"/>
                    <a:pt x="27" y="60"/>
                    <a:pt x="27" y="60"/>
                  </a:cubicBezTo>
                  <a:cubicBezTo>
                    <a:pt x="25" y="64"/>
                    <a:pt x="25" y="64"/>
                    <a:pt x="25" y="64"/>
                  </a:cubicBezTo>
                  <a:cubicBezTo>
                    <a:pt x="25" y="67"/>
                    <a:pt x="25" y="67"/>
                    <a:pt x="25" y="67"/>
                  </a:cubicBezTo>
                  <a:cubicBezTo>
                    <a:pt x="22" y="72"/>
                    <a:pt x="22" y="72"/>
                    <a:pt x="22" y="72"/>
                  </a:cubicBezTo>
                  <a:cubicBezTo>
                    <a:pt x="23" y="75"/>
                    <a:pt x="23" y="75"/>
                    <a:pt x="23" y="75"/>
                  </a:cubicBezTo>
                  <a:cubicBezTo>
                    <a:pt x="22" y="76"/>
                    <a:pt x="22" y="76"/>
                    <a:pt x="22" y="76"/>
                  </a:cubicBezTo>
                  <a:cubicBezTo>
                    <a:pt x="20" y="74"/>
                    <a:pt x="20" y="74"/>
                    <a:pt x="20" y="74"/>
                  </a:cubicBezTo>
                  <a:cubicBezTo>
                    <a:pt x="16" y="75"/>
                    <a:pt x="16" y="75"/>
                    <a:pt x="16" y="75"/>
                  </a:cubicBezTo>
                  <a:cubicBezTo>
                    <a:pt x="15" y="77"/>
                    <a:pt x="15" y="77"/>
                    <a:pt x="15" y="77"/>
                  </a:cubicBezTo>
                  <a:cubicBezTo>
                    <a:pt x="13" y="82"/>
                    <a:pt x="13" y="82"/>
                    <a:pt x="13" y="82"/>
                  </a:cubicBezTo>
                  <a:cubicBezTo>
                    <a:pt x="15" y="84"/>
                    <a:pt x="15" y="84"/>
                    <a:pt x="15" y="84"/>
                  </a:cubicBezTo>
                  <a:cubicBezTo>
                    <a:pt x="17" y="81"/>
                    <a:pt x="17" y="81"/>
                    <a:pt x="17" y="81"/>
                  </a:cubicBezTo>
                  <a:cubicBezTo>
                    <a:pt x="19" y="81"/>
                    <a:pt x="19" y="81"/>
                    <a:pt x="19" y="81"/>
                  </a:cubicBezTo>
                  <a:cubicBezTo>
                    <a:pt x="19" y="85"/>
                    <a:pt x="19" y="85"/>
                    <a:pt x="19" y="85"/>
                  </a:cubicBezTo>
                  <a:cubicBezTo>
                    <a:pt x="21" y="85"/>
                    <a:pt x="21" y="85"/>
                    <a:pt x="21" y="85"/>
                  </a:cubicBezTo>
                  <a:cubicBezTo>
                    <a:pt x="22" y="87"/>
                    <a:pt x="22" y="87"/>
                    <a:pt x="22" y="87"/>
                  </a:cubicBezTo>
                  <a:cubicBezTo>
                    <a:pt x="25" y="88"/>
                    <a:pt x="25" y="88"/>
                    <a:pt x="25" y="88"/>
                  </a:cubicBezTo>
                  <a:cubicBezTo>
                    <a:pt x="28" y="90"/>
                    <a:pt x="28" y="90"/>
                    <a:pt x="28" y="90"/>
                  </a:cubicBezTo>
                  <a:cubicBezTo>
                    <a:pt x="29" y="88"/>
                    <a:pt x="29" y="88"/>
                    <a:pt x="29" y="88"/>
                  </a:cubicBezTo>
                  <a:cubicBezTo>
                    <a:pt x="36" y="88"/>
                    <a:pt x="36" y="88"/>
                    <a:pt x="36" y="88"/>
                  </a:cubicBezTo>
                  <a:cubicBezTo>
                    <a:pt x="44" y="90"/>
                    <a:pt x="44" y="90"/>
                    <a:pt x="44" y="90"/>
                  </a:cubicBezTo>
                  <a:cubicBezTo>
                    <a:pt x="47" y="96"/>
                    <a:pt x="47" y="96"/>
                    <a:pt x="47" y="96"/>
                  </a:cubicBezTo>
                  <a:cubicBezTo>
                    <a:pt x="57" y="97"/>
                    <a:pt x="57" y="97"/>
                    <a:pt x="57" y="97"/>
                  </a:cubicBezTo>
                  <a:cubicBezTo>
                    <a:pt x="58" y="101"/>
                    <a:pt x="58" y="101"/>
                    <a:pt x="58" y="101"/>
                  </a:cubicBezTo>
                  <a:cubicBezTo>
                    <a:pt x="57" y="113"/>
                    <a:pt x="57" y="113"/>
                    <a:pt x="57" y="113"/>
                  </a:cubicBezTo>
                  <a:cubicBezTo>
                    <a:pt x="51" y="121"/>
                    <a:pt x="51" y="121"/>
                    <a:pt x="51" y="121"/>
                  </a:cubicBezTo>
                  <a:cubicBezTo>
                    <a:pt x="49" y="126"/>
                    <a:pt x="49" y="126"/>
                    <a:pt x="49" y="126"/>
                  </a:cubicBezTo>
                  <a:cubicBezTo>
                    <a:pt x="45" y="125"/>
                    <a:pt x="41" y="123"/>
                    <a:pt x="37" y="121"/>
                  </a:cubicBezTo>
                  <a:cubicBezTo>
                    <a:pt x="37" y="114"/>
                    <a:pt x="37" y="114"/>
                    <a:pt x="37" y="114"/>
                  </a:cubicBezTo>
                  <a:cubicBezTo>
                    <a:pt x="31" y="111"/>
                    <a:pt x="31" y="111"/>
                    <a:pt x="31" y="111"/>
                  </a:cubicBezTo>
                  <a:cubicBezTo>
                    <a:pt x="27" y="104"/>
                    <a:pt x="27" y="104"/>
                    <a:pt x="27" y="104"/>
                  </a:cubicBezTo>
                  <a:cubicBezTo>
                    <a:pt x="27" y="95"/>
                    <a:pt x="27" y="95"/>
                    <a:pt x="27" y="95"/>
                  </a:cubicBezTo>
                  <a:cubicBezTo>
                    <a:pt x="28" y="92"/>
                    <a:pt x="28" y="92"/>
                    <a:pt x="28" y="92"/>
                  </a:cubicBezTo>
                  <a:cubicBezTo>
                    <a:pt x="27" y="91"/>
                    <a:pt x="27" y="91"/>
                    <a:pt x="27" y="91"/>
                  </a:cubicBezTo>
                  <a:cubicBezTo>
                    <a:pt x="22" y="89"/>
                    <a:pt x="22" y="89"/>
                    <a:pt x="22" y="89"/>
                  </a:cubicBezTo>
                  <a:cubicBezTo>
                    <a:pt x="20" y="88"/>
                    <a:pt x="20" y="88"/>
                    <a:pt x="20" y="88"/>
                  </a:cubicBezTo>
                  <a:cubicBezTo>
                    <a:pt x="14" y="86"/>
                    <a:pt x="14" y="86"/>
                    <a:pt x="14" y="86"/>
                  </a:cubicBezTo>
                  <a:cubicBezTo>
                    <a:pt x="8" y="84"/>
                    <a:pt x="8" y="84"/>
                    <a:pt x="8" y="84"/>
                  </a:cubicBezTo>
                  <a:cubicBezTo>
                    <a:pt x="6" y="78"/>
                    <a:pt x="5" y="73"/>
                    <a:pt x="5" y="67"/>
                  </a:cubicBezTo>
                  <a:cubicBezTo>
                    <a:pt x="5" y="59"/>
                    <a:pt x="7" y="52"/>
                    <a:pt x="9" y="45"/>
                  </a:cubicBezTo>
                  <a:close/>
                </a:path>
              </a:pathLst>
            </a:custGeom>
            <a:solidFill>
              <a:srgbClr val="004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6689877"/>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17">
            <a:extLst>
              <a:ext uri="{FF2B5EF4-FFF2-40B4-BE49-F238E27FC236}">
                <a16:creationId xmlns:a16="http://schemas.microsoft.com/office/drawing/2014/main" id="{7B3F0A53-8227-4A23-A19E-D92910DCFE20}"/>
              </a:ext>
            </a:extLst>
          </p:cNvPr>
          <p:cNvSpPr>
            <a:spLocks noGrp="1"/>
          </p:cNvSpPr>
          <p:nvPr>
            <p:ph type="ftr" sz="quarter" idx="3"/>
          </p:nvPr>
        </p:nvSpPr>
        <p:spPr/>
        <p:txBody>
          <a:bodyPr/>
          <a:lstStyle/>
          <a:p>
            <a:r>
              <a:rPr lang="en-US"/>
              <a:t>2019 International Polyolefins Conference</a:t>
            </a:r>
          </a:p>
        </p:txBody>
      </p:sp>
      <p:sp>
        <p:nvSpPr>
          <p:cNvPr id="3" name="Slide Number Placeholder 2"/>
          <p:cNvSpPr>
            <a:spLocks noGrp="1"/>
          </p:cNvSpPr>
          <p:nvPr>
            <p:ph type="sldNum" sz="quarter" idx="4"/>
          </p:nvPr>
        </p:nvSpPr>
        <p:spPr/>
        <p:txBody>
          <a:bodyPr/>
          <a:lstStyle/>
          <a:p>
            <a:fld id="{12FE22CE-1BD0-4AE6-9B91-6BAC889C4140}" type="slidenum">
              <a:rPr lang="en-US" smtClean="0"/>
              <a:t>2</a:t>
            </a:fld>
            <a:endParaRPr lang="en-US"/>
          </a:p>
        </p:txBody>
      </p:sp>
      <p:sp>
        <p:nvSpPr>
          <p:cNvPr id="19" name="Title 18"/>
          <p:cNvSpPr>
            <a:spLocks noGrp="1"/>
          </p:cNvSpPr>
          <p:nvPr>
            <p:ph type="title"/>
          </p:nvPr>
        </p:nvSpPr>
        <p:spPr/>
        <p:txBody>
          <a:bodyPr/>
          <a:lstStyle/>
          <a:p>
            <a:r>
              <a:rPr lang="de-DE" dirty="0"/>
              <a:t>Fitness for Use in </a:t>
            </a:r>
            <a:r>
              <a:rPr lang="de-DE" dirty="0">
                <a:solidFill>
                  <a:srgbClr val="FF0000"/>
                </a:solidFill>
              </a:rPr>
              <a:t>Sensitive Applications</a:t>
            </a:r>
            <a:br>
              <a:rPr lang="de-DE" dirty="0">
                <a:solidFill>
                  <a:srgbClr val="FF0000"/>
                </a:solidFill>
              </a:rPr>
            </a:br>
            <a:endParaRPr lang="en-US" dirty="0"/>
          </a:p>
        </p:txBody>
      </p:sp>
      <p:sp>
        <p:nvSpPr>
          <p:cNvPr id="20" name="Rectangle 19">
            <a:extLst>
              <a:ext uri="{FF2B5EF4-FFF2-40B4-BE49-F238E27FC236}">
                <a16:creationId xmlns:a16="http://schemas.microsoft.com/office/drawing/2014/main" id="{70BBEFB2-C442-4D00-9B40-C1CA23FE20F4}"/>
              </a:ext>
            </a:extLst>
          </p:cNvPr>
          <p:cNvSpPr/>
          <p:nvPr/>
        </p:nvSpPr>
        <p:spPr>
          <a:xfrm>
            <a:off x="215900" y="1345534"/>
            <a:ext cx="8737600" cy="50552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0846A16-A4E0-42F1-B827-6CA06CDFD12E}"/>
              </a:ext>
            </a:extLst>
          </p:cNvPr>
          <p:cNvSpPr/>
          <p:nvPr/>
        </p:nvSpPr>
        <p:spPr>
          <a:xfrm>
            <a:off x="1316096" y="2825835"/>
            <a:ext cx="6613236" cy="34951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5173" y="1625924"/>
            <a:ext cx="8501775" cy="40024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3" name="Rectangle: Rounded Corners 4"/>
          <p:cNvSpPr/>
          <p:nvPr/>
        </p:nvSpPr>
        <p:spPr>
          <a:xfrm>
            <a:off x="681287" y="3033359"/>
            <a:ext cx="176479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latin typeface="Arial" panose="020B0604020202020204" pitchFamily="34" charset="0"/>
                <a:cs typeface="Arial" panose="020B0604020202020204" pitchFamily="34" charset="0"/>
              </a:rPr>
              <a:t>Quality System</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Mgt. responsibility</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Management of Change</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CA &amp; PA</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Traceability</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Quality risk analysis</a:t>
            </a:r>
          </a:p>
        </p:txBody>
      </p:sp>
      <p:sp>
        <p:nvSpPr>
          <p:cNvPr id="24" name="Rectangle: Rounded Corners 5"/>
          <p:cNvSpPr/>
          <p:nvPr/>
        </p:nvSpPr>
        <p:spPr>
          <a:xfrm>
            <a:off x="2553698" y="3033359"/>
            <a:ext cx="176479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latin typeface="Arial" panose="020B0604020202020204" pitchFamily="34" charset="0"/>
                <a:cs typeface="Arial" panose="020B0604020202020204" pitchFamily="34" charset="0"/>
              </a:rPr>
              <a:t>External NIAS Control</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Supply chain comm.</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Degradation/ reaction prods</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Downstream processes</a:t>
            </a:r>
          </a:p>
        </p:txBody>
      </p:sp>
      <p:sp>
        <p:nvSpPr>
          <p:cNvPr id="25" name="Rounded Rectangle 24"/>
          <p:cNvSpPr/>
          <p:nvPr/>
        </p:nvSpPr>
        <p:spPr>
          <a:xfrm>
            <a:off x="4424461" y="2662714"/>
            <a:ext cx="3844031" cy="194598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8"/>
          <p:cNvSpPr/>
          <p:nvPr/>
        </p:nvSpPr>
        <p:spPr>
          <a:xfrm>
            <a:off x="4539842" y="3033359"/>
            <a:ext cx="176558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latin typeface="Arial" panose="020B0604020202020204" pitchFamily="34" charset="0"/>
                <a:cs typeface="Arial" panose="020B0604020202020204" pitchFamily="34" charset="0"/>
              </a:rPr>
              <a:t>Product Listing</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Data generation</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Analytical work</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Migration testing</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Application areas</a:t>
            </a:r>
          </a:p>
        </p:txBody>
      </p:sp>
      <p:sp>
        <p:nvSpPr>
          <p:cNvPr id="27" name="Rectangle: Rounded Corners 9"/>
          <p:cNvSpPr/>
          <p:nvPr/>
        </p:nvSpPr>
        <p:spPr>
          <a:xfrm>
            <a:off x="6396939" y="3033359"/>
            <a:ext cx="176558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dirty="0">
                <a:latin typeface="Arial" panose="020B0604020202020204" pitchFamily="34" charset="0"/>
                <a:cs typeface="Arial" panose="020B0604020202020204" pitchFamily="34" charset="0"/>
              </a:rPr>
              <a:t>Internal NIAS Control</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Hazard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Exposure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Risk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Specifications</a:t>
            </a:r>
          </a:p>
        </p:txBody>
      </p:sp>
      <p:sp>
        <p:nvSpPr>
          <p:cNvPr id="28" name="TextBox 27"/>
          <p:cNvSpPr txBox="1"/>
          <p:nvPr/>
        </p:nvSpPr>
        <p:spPr>
          <a:xfrm>
            <a:off x="6204684" y="2662714"/>
            <a:ext cx="2057400" cy="369332"/>
          </a:xfrm>
          <a:prstGeom prst="rect">
            <a:avLst/>
          </a:prstGeom>
          <a:noFill/>
        </p:spPr>
        <p:txBody>
          <a:bodyPr wrap="square" rtlCol="0">
            <a:spAutoFit/>
          </a:bodyPr>
          <a:lstStyle/>
          <a:p>
            <a:pPr algn="ctr"/>
            <a:r>
              <a:rPr lang="en-US" b="1" dirty="0">
                <a:solidFill>
                  <a:srgbClr val="004A96"/>
                </a:solidFill>
                <a:latin typeface="Arial" panose="020B0604020202020204" pitchFamily="34" charset="0"/>
                <a:ea typeface="FangSong" panose="02010609060101010101" pitchFamily="49" charset="-122"/>
                <a:cs typeface="Arial" panose="020B0604020202020204" pitchFamily="34" charset="0"/>
              </a:rPr>
              <a:t>Suitable Purity</a:t>
            </a:r>
          </a:p>
        </p:txBody>
      </p:sp>
      <p:sp>
        <p:nvSpPr>
          <p:cNvPr id="29" name="TextBox 28"/>
          <p:cNvSpPr txBox="1"/>
          <p:nvPr/>
        </p:nvSpPr>
        <p:spPr>
          <a:xfrm>
            <a:off x="3374010" y="2111404"/>
            <a:ext cx="2324100"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ea typeface="FangSong" panose="02010609060101010101" pitchFamily="49" charset="-122"/>
                <a:cs typeface="Arial" panose="020B0604020202020204" pitchFamily="34" charset="0"/>
              </a:rPr>
              <a:t>Fitness for Use</a:t>
            </a:r>
          </a:p>
        </p:txBody>
      </p:sp>
      <p:sp>
        <p:nvSpPr>
          <p:cNvPr id="30" name="TextBox 29">
            <a:extLst>
              <a:ext uri="{FF2B5EF4-FFF2-40B4-BE49-F238E27FC236}">
                <a16:creationId xmlns:a16="http://schemas.microsoft.com/office/drawing/2014/main" id="{C97BEBAF-604D-41E7-ADC6-0698ADB02FC2}"/>
              </a:ext>
            </a:extLst>
          </p:cNvPr>
          <p:cNvSpPr txBox="1"/>
          <p:nvPr/>
        </p:nvSpPr>
        <p:spPr>
          <a:xfrm>
            <a:off x="285173" y="1345534"/>
            <a:ext cx="4139288" cy="707886"/>
          </a:xfrm>
          <a:prstGeom prst="rect">
            <a:avLst/>
          </a:prstGeom>
          <a:noFill/>
        </p:spPr>
        <p:txBody>
          <a:bodyPr wrap="square" rtlCol="0">
            <a:spAutoFit/>
          </a:bodyPr>
          <a:lstStyle/>
          <a:p>
            <a:r>
              <a:rPr lang="en-US" sz="2000" b="1" dirty="0">
                <a:solidFill>
                  <a:srgbClr val="004A96"/>
                </a:solidFill>
              </a:rPr>
              <a:t>Regulatory Compliance</a:t>
            </a:r>
          </a:p>
          <a:p>
            <a:r>
              <a:rPr lang="en-US" sz="2000" b="1" dirty="0">
                <a:solidFill>
                  <a:srgbClr val="004A96"/>
                </a:solidFill>
              </a:rPr>
              <a:t>Sustainability</a:t>
            </a:r>
          </a:p>
        </p:txBody>
      </p:sp>
      <p:sp>
        <p:nvSpPr>
          <p:cNvPr id="31" name="TextBox 30">
            <a:extLst>
              <a:ext uri="{FF2B5EF4-FFF2-40B4-BE49-F238E27FC236}">
                <a16:creationId xmlns:a16="http://schemas.microsoft.com/office/drawing/2014/main" id="{79C93A07-43EC-411D-9603-BEF308351CFB}"/>
              </a:ext>
            </a:extLst>
          </p:cNvPr>
          <p:cNvSpPr txBox="1"/>
          <p:nvPr/>
        </p:nvSpPr>
        <p:spPr>
          <a:xfrm>
            <a:off x="3112569" y="5657253"/>
            <a:ext cx="3020291" cy="646331"/>
          </a:xfrm>
          <a:prstGeom prst="rect">
            <a:avLst/>
          </a:prstGeom>
          <a:noFill/>
        </p:spPr>
        <p:txBody>
          <a:bodyPr wrap="square" rtlCol="0">
            <a:spAutoFit/>
          </a:bodyPr>
          <a:lstStyle/>
          <a:p>
            <a:pPr algn="ctr"/>
            <a:r>
              <a:rPr lang="en-US" sz="1200" b="1" dirty="0">
                <a:solidFill>
                  <a:srgbClr val="FFCC00"/>
                </a:solidFill>
              </a:rPr>
              <a:t>Product Defense  </a:t>
            </a:r>
            <a:r>
              <a:rPr lang="en-US" sz="1200" b="1" dirty="0">
                <a:solidFill>
                  <a:srgbClr val="FFCC00"/>
                </a:solidFill>
                <a:sym typeface="Wingdings 2" panose="05020102010507070707" pitchFamily="18" charset="2"/>
              </a:rPr>
              <a:t></a:t>
            </a:r>
            <a:r>
              <a:rPr lang="en-US" sz="1200" b="1" dirty="0">
                <a:solidFill>
                  <a:srgbClr val="FFCC00"/>
                </a:solidFill>
              </a:rPr>
              <a:t> Communication</a:t>
            </a:r>
          </a:p>
          <a:p>
            <a:pPr algn="ctr"/>
            <a:r>
              <a:rPr lang="en-US" sz="1200" b="1" dirty="0">
                <a:solidFill>
                  <a:srgbClr val="FFCC00"/>
                </a:solidFill>
              </a:rPr>
              <a:t>Associations        </a:t>
            </a:r>
            <a:r>
              <a:rPr lang="en-US" sz="1200" b="1" dirty="0">
                <a:solidFill>
                  <a:srgbClr val="FFCC00"/>
                </a:solidFill>
                <a:sym typeface="Wingdings 2" panose="05020102010507070707" pitchFamily="18" charset="2"/>
              </a:rPr>
              <a:t></a:t>
            </a:r>
            <a:r>
              <a:rPr lang="en-US" sz="1200" b="1" dirty="0">
                <a:solidFill>
                  <a:srgbClr val="FFCC00"/>
                </a:solidFill>
              </a:rPr>
              <a:t>         Authorities </a:t>
            </a:r>
          </a:p>
          <a:p>
            <a:pPr algn="ctr"/>
            <a:r>
              <a:rPr lang="en-US" sz="1200" b="1" dirty="0">
                <a:solidFill>
                  <a:srgbClr val="FFCC00"/>
                </a:solidFill>
              </a:rPr>
              <a:t>Other Stakeholders </a:t>
            </a:r>
            <a:r>
              <a:rPr lang="en-US" sz="1200" b="1" dirty="0">
                <a:solidFill>
                  <a:srgbClr val="FFFF00"/>
                </a:solidFill>
              </a:rPr>
              <a:t>   </a:t>
            </a:r>
          </a:p>
        </p:txBody>
      </p:sp>
    </p:spTree>
    <p:extLst>
      <p:ext uri="{BB962C8B-B14F-4D97-AF65-F5344CB8AC3E}">
        <p14:creationId xmlns:p14="http://schemas.microsoft.com/office/powerpoint/2010/main" val="4090128127"/>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B774-B243-4DEA-A4B0-313CB7288B0C}"/>
              </a:ext>
            </a:extLst>
          </p:cNvPr>
          <p:cNvSpPr>
            <a:spLocks noGrp="1"/>
          </p:cNvSpPr>
          <p:nvPr>
            <p:ph type="title"/>
          </p:nvPr>
        </p:nvSpPr>
        <p:spPr/>
        <p:txBody>
          <a:bodyPr/>
          <a:lstStyle/>
          <a:p>
            <a:r>
              <a:rPr lang="en-US" dirty="0"/>
              <a:t>The Continuous Improvement Cycle</a:t>
            </a:r>
          </a:p>
        </p:txBody>
      </p:sp>
      <p:sp>
        <p:nvSpPr>
          <p:cNvPr id="10" name="Footer Placeholder 9">
            <a:extLst>
              <a:ext uri="{FF2B5EF4-FFF2-40B4-BE49-F238E27FC236}">
                <a16:creationId xmlns:a16="http://schemas.microsoft.com/office/drawing/2014/main" id="{E916FF72-A2E7-4C45-9DEF-FB3AE54F9A52}"/>
              </a:ext>
            </a:extLst>
          </p:cNvPr>
          <p:cNvSpPr>
            <a:spLocks noGrp="1"/>
          </p:cNvSpPr>
          <p:nvPr>
            <p:ph type="ftr" sz="quarter" idx="3"/>
          </p:nvPr>
        </p:nvSpPr>
        <p:spPr/>
        <p:txBody>
          <a:bodyPr/>
          <a:lstStyle/>
          <a:p>
            <a:r>
              <a:rPr lang="en-US"/>
              <a:t>2019 International Polyolefins Conference</a:t>
            </a:r>
          </a:p>
        </p:txBody>
      </p:sp>
      <p:sp>
        <p:nvSpPr>
          <p:cNvPr id="4" name="Slide Number Placeholder 3">
            <a:extLst>
              <a:ext uri="{FF2B5EF4-FFF2-40B4-BE49-F238E27FC236}">
                <a16:creationId xmlns:a16="http://schemas.microsoft.com/office/drawing/2014/main" id="{0085DAAD-FB5C-43E2-B0DD-BDFCED65D9C9}"/>
              </a:ext>
            </a:extLst>
          </p:cNvPr>
          <p:cNvSpPr>
            <a:spLocks noGrp="1"/>
          </p:cNvSpPr>
          <p:nvPr>
            <p:ph type="sldNum" sz="quarter" idx="4"/>
          </p:nvPr>
        </p:nvSpPr>
        <p:spPr/>
        <p:txBody>
          <a:bodyPr/>
          <a:lstStyle/>
          <a:p>
            <a:fld id="{12FE22CE-1BD0-4AE6-9B91-6BAC889C4140}" type="slidenum">
              <a:rPr lang="en-US" smtClean="0"/>
              <a:t>20</a:t>
            </a:fld>
            <a:endParaRPr lang="en-US"/>
          </a:p>
        </p:txBody>
      </p:sp>
      <p:graphicFrame>
        <p:nvGraphicFramePr>
          <p:cNvPr id="5" name="Content Placeholder 4">
            <a:extLst>
              <a:ext uri="{FF2B5EF4-FFF2-40B4-BE49-F238E27FC236}">
                <a16:creationId xmlns:a16="http://schemas.microsoft.com/office/drawing/2014/main" id="{FF6024E6-5093-4557-9284-65AA152C65FA}"/>
              </a:ext>
            </a:extLst>
          </p:cNvPr>
          <p:cNvGraphicFramePr>
            <a:graphicFrameLocks noGrp="1"/>
          </p:cNvGraphicFramePr>
          <p:nvPr>
            <p:ph idx="4294967295"/>
            <p:extLst>
              <p:ext uri="{D42A27DB-BD31-4B8C-83A1-F6EECF244321}">
                <p14:modId xmlns:p14="http://schemas.microsoft.com/office/powerpoint/2010/main" val="463713465"/>
              </p:ext>
            </p:extLst>
          </p:nvPr>
        </p:nvGraphicFramePr>
        <p:xfrm>
          <a:off x="723900" y="1595120"/>
          <a:ext cx="7848600"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7E6E543-F439-4F33-9493-9012736B7373}"/>
              </a:ext>
            </a:extLst>
          </p:cNvPr>
          <p:cNvSpPr txBox="1"/>
          <p:nvPr/>
        </p:nvSpPr>
        <p:spPr>
          <a:xfrm>
            <a:off x="6400800" y="1447801"/>
            <a:ext cx="251460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4A96"/>
                </a:solidFill>
              </a:rPr>
              <a:t>Evaluate risk</a:t>
            </a:r>
          </a:p>
          <a:p>
            <a:pPr marL="285750" indent="-285750">
              <a:buFont typeface="Arial" panose="020B0604020202020204" pitchFamily="34" charset="0"/>
              <a:buChar char="•"/>
            </a:pPr>
            <a:r>
              <a:rPr lang="en-US" b="1" dirty="0">
                <a:solidFill>
                  <a:srgbClr val="004A96"/>
                </a:solidFill>
              </a:rPr>
              <a:t>Preventative controls</a:t>
            </a:r>
          </a:p>
          <a:p>
            <a:pPr marL="285750" indent="-285750">
              <a:buFont typeface="Arial" panose="020B0604020202020204" pitchFamily="34" charset="0"/>
              <a:buChar char="•"/>
            </a:pPr>
            <a:r>
              <a:rPr lang="en-US" b="1" dirty="0">
                <a:solidFill>
                  <a:srgbClr val="004A96"/>
                </a:solidFill>
              </a:rPr>
              <a:t>Targets</a:t>
            </a:r>
          </a:p>
          <a:p>
            <a:endParaRPr lang="en-US" dirty="0">
              <a:solidFill>
                <a:srgbClr val="004A96"/>
              </a:solidFill>
            </a:endParaRPr>
          </a:p>
        </p:txBody>
      </p:sp>
      <p:sp>
        <p:nvSpPr>
          <p:cNvPr id="6" name="TextBox 5">
            <a:extLst>
              <a:ext uri="{FF2B5EF4-FFF2-40B4-BE49-F238E27FC236}">
                <a16:creationId xmlns:a16="http://schemas.microsoft.com/office/drawing/2014/main" id="{E6AED994-958E-4BC0-B26F-A521A78ED83F}"/>
              </a:ext>
            </a:extLst>
          </p:cNvPr>
          <p:cNvSpPr txBox="1"/>
          <p:nvPr/>
        </p:nvSpPr>
        <p:spPr>
          <a:xfrm>
            <a:off x="6781800" y="4495800"/>
            <a:ext cx="213360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4A96"/>
                </a:solidFill>
              </a:rPr>
              <a:t>Procedures</a:t>
            </a:r>
          </a:p>
          <a:p>
            <a:pPr marL="285750" indent="-285750">
              <a:buFont typeface="Arial" panose="020B0604020202020204" pitchFamily="34" charset="0"/>
              <a:buChar char="•"/>
            </a:pPr>
            <a:r>
              <a:rPr lang="en-US" b="1" dirty="0">
                <a:solidFill>
                  <a:srgbClr val="004A96"/>
                </a:solidFill>
              </a:rPr>
              <a:t>Training</a:t>
            </a:r>
          </a:p>
          <a:p>
            <a:pPr marL="285750" indent="-285750">
              <a:buFont typeface="Arial" panose="020B0604020202020204" pitchFamily="34" charset="0"/>
              <a:buChar char="•"/>
            </a:pPr>
            <a:r>
              <a:rPr lang="en-US" b="1" dirty="0">
                <a:solidFill>
                  <a:srgbClr val="004A96"/>
                </a:solidFill>
              </a:rPr>
              <a:t>Document</a:t>
            </a:r>
          </a:p>
        </p:txBody>
      </p:sp>
      <p:sp>
        <p:nvSpPr>
          <p:cNvPr id="7" name="TextBox 6">
            <a:extLst>
              <a:ext uri="{FF2B5EF4-FFF2-40B4-BE49-F238E27FC236}">
                <a16:creationId xmlns:a16="http://schemas.microsoft.com/office/drawing/2014/main" id="{28D7FF9D-52FB-430A-94D9-5F65E75BDE60}"/>
              </a:ext>
            </a:extLst>
          </p:cNvPr>
          <p:cNvSpPr txBox="1"/>
          <p:nvPr/>
        </p:nvSpPr>
        <p:spPr>
          <a:xfrm>
            <a:off x="381000" y="4495800"/>
            <a:ext cx="213360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4A96"/>
                </a:solidFill>
              </a:rPr>
              <a:t>Audit</a:t>
            </a:r>
          </a:p>
          <a:p>
            <a:pPr marL="285750" indent="-285750">
              <a:buFont typeface="Arial" panose="020B0604020202020204" pitchFamily="34" charset="0"/>
              <a:buChar char="•"/>
            </a:pPr>
            <a:r>
              <a:rPr lang="en-US" b="1" dirty="0">
                <a:solidFill>
                  <a:srgbClr val="004A96"/>
                </a:solidFill>
              </a:rPr>
              <a:t>Analyze trends</a:t>
            </a:r>
          </a:p>
          <a:p>
            <a:pPr marL="285750" indent="-285750">
              <a:buFont typeface="Arial" panose="020B0604020202020204" pitchFamily="34" charset="0"/>
              <a:buChar char="•"/>
            </a:pPr>
            <a:r>
              <a:rPr lang="en-US" b="1" dirty="0">
                <a:solidFill>
                  <a:srgbClr val="004A96"/>
                </a:solidFill>
              </a:rPr>
              <a:t>Measure</a:t>
            </a:r>
          </a:p>
        </p:txBody>
      </p:sp>
      <p:sp>
        <p:nvSpPr>
          <p:cNvPr id="8" name="TextBox 7">
            <a:extLst>
              <a:ext uri="{FF2B5EF4-FFF2-40B4-BE49-F238E27FC236}">
                <a16:creationId xmlns:a16="http://schemas.microsoft.com/office/drawing/2014/main" id="{4CBB69E0-D122-4C31-BA17-1465170D4A51}"/>
              </a:ext>
            </a:extLst>
          </p:cNvPr>
          <p:cNvSpPr txBox="1"/>
          <p:nvPr/>
        </p:nvSpPr>
        <p:spPr>
          <a:xfrm>
            <a:off x="304800" y="1600200"/>
            <a:ext cx="274320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4A96"/>
                </a:solidFill>
              </a:rPr>
              <a:t>Change &amp; evolve</a:t>
            </a:r>
          </a:p>
          <a:p>
            <a:pPr marL="285750" indent="-285750">
              <a:buFont typeface="Arial" panose="020B0604020202020204" pitchFamily="34" charset="0"/>
              <a:buChar char="•"/>
            </a:pPr>
            <a:r>
              <a:rPr lang="en-US" b="1" dirty="0">
                <a:solidFill>
                  <a:srgbClr val="004A96"/>
                </a:solidFill>
              </a:rPr>
              <a:t>Improve &amp; learn</a:t>
            </a:r>
          </a:p>
          <a:p>
            <a:pPr marL="285750" indent="-285750">
              <a:buFont typeface="Arial" panose="020B0604020202020204" pitchFamily="34" charset="0"/>
              <a:buChar char="•"/>
            </a:pPr>
            <a:r>
              <a:rPr lang="en-US" b="1" dirty="0">
                <a:solidFill>
                  <a:srgbClr val="004A96"/>
                </a:solidFill>
              </a:rPr>
              <a:t>Reduce waste &amp; risk</a:t>
            </a:r>
          </a:p>
          <a:p>
            <a:endParaRPr lang="en-US" dirty="0">
              <a:solidFill>
                <a:srgbClr val="004A96"/>
              </a:solidFill>
            </a:endParaRPr>
          </a:p>
        </p:txBody>
      </p:sp>
    </p:spTree>
    <p:extLst>
      <p:ext uri="{BB962C8B-B14F-4D97-AF65-F5344CB8AC3E}">
        <p14:creationId xmlns:p14="http://schemas.microsoft.com/office/powerpoint/2010/main" val="210558666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BBEFB2-C442-4D00-9B40-C1CA23FE20F4}"/>
              </a:ext>
            </a:extLst>
          </p:cNvPr>
          <p:cNvSpPr/>
          <p:nvPr/>
        </p:nvSpPr>
        <p:spPr>
          <a:xfrm>
            <a:off x="215900" y="1371600"/>
            <a:ext cx="5671333" cy="50292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77E0A-2887-4A39-AF70-73FBAD1CA17B}"/>
              </a:ext>
            </a:extLst>
          </p:cNvPr>
          <p:cNvSpPr>
            <a:spLocks noGrp="1"/>
          </p:cNvSpPr>
          <p:nvPr>
            <p:ph type="title"/>
          </p:nvPr>
        </p:nvSpPr>
        <p:spPr/>
        <p:txBody>
          <a:bodyPr/>
          <a:lstStyle/>
          <a:p>
            <a:r>
              <a:rPr lang="en-US" dirty="0"/>
              <a:t>Management of Change</a:t>
            </a:r>
          </a:p>
        </p:txBody>
      </p:sp>
      <p:sp>
        <p:nvSpPr>
          <p:cNvPr id="9" name="Footer Placeholder 8">
            <a:extLst>
              <a:ext uri="{FF2B5EF4-FFF2-40B4-BE49-F238E27FC236}">
                <a16:creationId xmlns:a16="http://schemas.microsoft.com/office/drawing/2014/main" id="{10B3201A-3FA1-41A2-8F43-45A69538CC24}"/>
              </a:ext>
            </a:extLst>
          </p:cNvPr>
          <p:cNvSpPr>
            <a:spLocks noGrp="1"/>
          </p:cNvSpPr>
          <p:nvPr>
            <p:ph type="ftr" sz="quarter" idx="3"/>
          </p:nvPr>
        </p:nvSpPr>
        <p:spPr/>
        <p:txBody>
          <a:bodyPr/>
          <a:lstStyle/>
          <a:p>
            <a:r>
              <a:rPr lang="en-US"/>
              <a:t>2019 International Polyolefins Conference</a:t>
            </a:r>
          </a:p>
        </p:txBody>
      </p:sp>
      <p:sp>
        <p:nvSpPr>
          <p:cNvPr id="5" name="Slide Number Placeholder 4">
            <a:extLst>
              <a:ext uri="{FF2B5EF4-FFF2-40B4-BE49-F238E27FC236}">
                <a16:creationId xmlns:a16="http://schemas.microsoft.com/office/drawing/2014/main" id="{5604466F-0DDA-48B0-A346-F84A636C3438}"/>
              </a:ext>
            </a:extLst>
          </p:cNvPr>
          <p:cNvSpPr>
            <a:spLocks noGrp="1"/>
          </p:cNvSpPr>
          <p:nvPr>
            <p:ph type="sldNum" sz="quarter" idx="4"/>
          </p:nvPr>
        </p:nvSpPr>
        <p:spPr/>
        <p:txBody>
          <a:bodyPr/>
          <a:lstStyle/>
          <a:p>
            <a:fld id="{12FE22CE-1BD0-4AE6-9B91-6BAC889C4140}" type="slidenum">
              <a:rPr lang="en-US" smtClean="0"/>
              <a:t>21</a:t>
            </a:fld>
            <a:endParaRPr lang="en-US"/>
          </a:p>
        </p:txBody>
      </p:sp>
      <p:graphicFrame>
        <p:nvGraphicFramePr>
          <p:cNvPr id="6" name="Content Placeholder 5">
            <a:extLst>
              <a:ext uri="{FF2B5EF4-FFF2-40B4-BE49-F238E27FC236}">
                <a16:creationId xmlns:a16="http://schemas.microsoft.com/office/drawing/2014/main" id="{EED165A5-1E54-41F9-A02E-5C90F6522851}"/>
              </a:ext>
            </a:extLst>
          </p:cNvPr>
          <p:cNvGraphicFramePr>
            <a:graphicFrameLocks noGrp="1"/>
          </p:cNvGraphicFramePr>
          <p:nvPr>
            <p:ph sz="half" idx="4294967295"/>
            <p:extLst>
              <p:ext uri="{D42A27DB-BD31-4B8C-83A1-F6EECF244321}">
                <p14:modId xmlns:p14="http://schemas.microsoft.com/office/powerpoint/2010/main" val="1406126609"/>
              </p:ext>
            </p:extLst>
          </p:nvPr>
        </p:nvGraphicFramePr>
        <p:xfrm>
          <a:off x="484969" y="1493024"/>
          <a:ext cx="4331055" cy="485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Content Placeholder 7">
            <a:extLst>
              <a:ext uri="{FF2B5EF4-FFF2-40B4-BE49-F238E27FC236}">
                <a16:creationId xmlns:a16="http://schemas.microsoft.com/office/drawing/2014/main" id="{7A4CED47-94C7-472C-A9DA-10F5D7E1FAA2}"/>
              </a:ext>
            </a:extLst>
          </p:cNvPr>
          <p:cNvPicPr>
            <a:picLocks noGrp="1" noChangeAspect="1"/>
          </p:cNvPicPr>
          <p:nvPr>
            <p:ph sz="half" idx="4294967295"/>
          </p:nvPr>
        </p:nvPicPr>
        <p:blipFill rotWithShape="1">
          <a:blip r:embed="rId8">
            <a:extLst>
              <a:ext uri="{28A0092B-C50C-407E-A947-70E740481C1C}">
                <a14:useLocalDpi xmlns:a14="http://schemas.microsoft.com/office/drawing/2010/main" val="0"/>
              </a:ext>
            </a:extLst>
          </a:blip>
          <a:srcRect l="14368" r="19444"/>
          <a:stretch/>
        </p:blipFill>
        <p:spPr>
          <a:xfrm>
            <a:off x="5513388" y="1371600"/>
            <a:ext cx="3630612" cy="4343400"/>
          </a:xfrm>
        </p:spPr>
      </p:pic>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l="19923" r="28706"/>
          <a:stretch/>
        </p:blipFill>
        <p:spPr>
          <a:xfrm>
            <a:off x="5077097" y="1371600"/>
            <a:ext cx="3875314" cy="5029200"/>
          </a:xfrm>
          <a:prstGeom prst="rect">
            <a:avLst/>
          </a:prstGeom>
        </p:spPr>
      </p:pic>
    </p:spTree>
    <p:extLst>
      <p:ext uri="{BB962C8B-B14F-4D97-AF65-F5344CB8AC3E}">
        <p14:creationId xmlns:p14="http://schemas.microsoft.com/office/powerpoint/2010/main" val="1616384740"/>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de-DE" dirty="0"/>
              <a:t>Fitness for Use in </a:t>
            </a:r>
            <a:r>
              <a:rPr lang="de-DE" dirty="0">
                <a:solidFill>
                  <a:schemeClr val="tx1"/>
                </a:solidFill>
              </a:rPr>
              <a:t>Sensitive Applications</a:t>
            </a:r>
            <a:endParaRPr lang="en-US" dirty="0"/>
          </a:p>
        </p:txBody>
      </p:sp>
      <p:sp>
        <p:nvSpPr>
          <p:cNvPr id="18" name="Footer Placeholder 17">
            <a:extLst>
              <a:ext uri="{FF2B5EF4-FFF2-40B4-BE49-F238E27FC236}">
                <a16:creationId xmlns:a16="http://schemas.microsoft.com/office/drawing/2014/main" id="{CCA718B5-5F66-48A9-A370-9AA1DFF7B795}"/>
              </a:ext>
            </a:extLst>
          </p:cNvPr>
          <p:cNvSpPr>
            <a:spLocks noGrp="1"/>
          </p:cNvSpPr>
          <p:nvPr>
            <p:ph type="ftr" sz="quarter" idx="3"/>
          </p:nvPr>
        </p:nvSpPr>
        <p:spPr/>
        <p:txBody>
          <a:bodyPr/>
          <a:lstStyle/>
          <a:p>
            <a:r>
              <a:rPr lang="en-US"/>
              <a:t>2019 International Polyolefins Conference</a:t>
            </a:r>
          </a:p>
        </p:txBody>
      </p:sp>
      <p:sp>
        <p:nvSpPr>
          <p:cNvPr id="3" name="Slide Number Placeholder 2"/>
          <p:cNvSpPr>
            <a:spLocks noGrp="1"/>
          </p:cNvSpPr>
          <p:nvPr>
            <p:ph type="sldNum" sz="quarter" idx="4"/>
          </p:nvPr>
        </p:nvSpPr>
        <p:spPr/>
        <p:txBody>
          <a:bodyPr/>
          <a:lstStyle/>
          <a:p>
            <a:fld id="{12FE22CE-1BD0-4AE6-9B91-6BAC889C4140}" type="slidenum">
              <a:rPr lang="en-US" smtClean="0"/>
              <a:t>22</a:t>
            </a:fld>
            <a:endParaRPr lang="en-US"/>
          </a:p>
        </p:txBody>
      </p:sp>
      <p:sp>
        <p:nvSpPr>
          <p:cNvPr id="19" name="Rectangle 18">
            <a:extLst>
              <a:ext uri="{FF2B5EF4-FFF2-40B4-BE49-F238E27FC236}">
                <a16:creationId xmlns:a16="http://schemas.microsoft.com/office/drawing/2014/main" id="{70BBEFB2-C442-4D00-9B40-C1CA23FE20F4}"/>
              </a:ext>
            </a:extLst>
          </p:cNvPr>
          <p:cNvSpPr/>
          <p:nvPr/>
        </p:nvSpPr>
        <p:spPr>
          <a:xfrm>
            <a:off x="215900" y="1345534"/>
            <a:ext cx="8737600" cy="50552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846A16-A4E0-42F1-B827-6CA06CDFD12E}"/>
              </a:ext>
            </a:extLst>
          </p:cNvPr>
          <p:cNvSpPr/>
          <p:nvPr/>
        </p:nvSpPr>
        <p:spPr>
          <a:xfrm>
            <a:off x="1316096" y="2825835"/>
            <a:ext cx="6613236" cy="34951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5173" y="1625924"/>
            <a:ext cx="8501775" cy="40024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Rectangle: Rounded Corners 4"/>
          <p:cNvSpPr/>
          <p:nvPr/>
        </p:nvSpPr>
        <p:spPr>
          <a:xfrm>
            <a:off x="681287" y="3033359"/>
            <a:ext cx="176479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latin typeface="Arial" panose="020B0604020202020204" pitchFamily="34" charset="0"/>
                <a:cs typeface="Arial" panose="020B0604020202020204" pitchFamily="34" charset="0"/>
              </a:rPr>
              <a:t>Quality System</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Mgt. responsibility</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Management of Change</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CA &amp; PA</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Traceability</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Quality risk analysis</a:t>
            </a:r>
          </a:p>
        </p:txBody>
      </p:sp>
      <p:sp>
        <p:nvSpPr>
          <p:cNvPr id="23" name="Rectangle: Rounded Corners 5"/>
          <p:cNvSpPr/>
          <p:nvPr/>
        </p:nvSpPr>
        <p:spPr>
          <a:xfrm>
            <a:off x="2553698" y="3033359"/>
            <a:ext cx="176479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latin typeface="Arial" panose="020B0604020202020204" pitchFamily="34" charset="0"/>
                <a:cs typeface="Arial" panose="020B0604020202020204" pitchFamily="34" charset="0"/>
              </a:rPr>
              <a:t>External NIAS Control</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Supply chain comm.</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Degradation/ reaction prods</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Downstream processes</a:t>
            </a:r>
          </a:p>
        </p:txBody>
      </p:sp>
      <p:sp>
        <p:nvSpPr>
          <p:cNvPr id="24" name="Rounded Rectangle 23"/>
          <p:cNvSpPr/>
          <p:nvPr/>
        </p:nvSpPr>
        <p:spPr>
          <a:xfrm>
            <a:off x="4424461" y="2662714"/>
            <a:ext cx="3844031" cy="194598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8"/>
          <p:cNvSpPr/>
          <p:nvPr/>
        </p:nvSpPr>
        <p:spPr>
          <a:xfrm>
            <a:off x="4539842" y="3033359"/>
            <a:ext cx="176558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latin typeface="Arial" panose="020B0604020202020204" pitchFamily="34" charset="0"/>
                <a:cs typeface="Arial" panose="020B0604020202020204" pitchFamily="34" charset="0"/>
              </a:rPr>
              <a:t>Product Listing</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Data generation</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Analytical work</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Migration testing</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Application areas</a:t>
            </a:r>
          </a:p>
        </p:txBody>
      </p:sp>
      <p:sp>
        <p:nvSpPr>
          <p:cNvPr id="26" name="Rectangle: Rounded Corners 9"/>
          <p:cNvSpPr/>
          <p:nvPr/>
        </p:nvSpPr>
        <p:spPr>
          <a:xfrm>
            <a:off x="6396939" y="3033359"/>
            <a:ext cx="176558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dirty="0">
                <a:latin typeface="Arial" panose="020B0604020202020204" pitchFamily="34" charset="0"/>
                <a:cs typeface="Arial" panose="020B0604020202020204" pitchFamily="34" charset="0"/>
              </a:rPr>
              <a:t>Internal NIAS Control</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Hazard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Exposure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Risk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Specifications</a:t>
            </a:r>
          </a:p>
        </p:txBody>
      </p:sp>
      <p:sp>
        <p:nvSpPr>
          <p:cNvPr id="27" name="TextBox 26"/>
          <p:cNvSpPr txBox="1"/>
          <p:nvPr/>
        </p:nvSpPr>
        <p:spPr>
          <a:xfrm>
            <a:off x="6204684" y="2662714"/>
            <a:ext cx="2057400" cy="369332"/>
          </a:xfrm>
          <a:prstGeom prst="rect">
            <a:avLst/>
          </a:prstGeom>
          <a:noFill/>
        </p:spPr>
        <p:txBody>
          <a:bodyPr wrap="square" rtlCol="0">
            <a:spAutoFit/>
          </a:bodyPr>
          <a:lstStyle/>
          <a:p>
            <a:pPr algn="ctr"/>
            <a:r>
              <a:rPr lang="en-US" b="1" dirty="0">
                <a:solidFill>
                  <a:srgbClr val="004A96"/>
                </a:solidFill>
                <a:latin typeface="Arial" panose="020B0604020202020204" pitchFamily="34" charset="0"/>
                <a:ea typeface="FangSong" panose="02010609060101010101" pitchFamily="49" charset="-122"/>
                <a:cs typeface="Arial" panose="020B0604020202020204" pitchFamily="34" charset="0"/>
              </a:rPr>
              <a:t>Suitable Purity</a:t>
            </a:r>
          </a:p>
        </p:txBody>
      </p:sp>
      <p:sp>
        <p:nvSpPr>
          <p:cNvPr id="28" name="TextBox 27"/>
          <p:cNvSpPr txBox="1"/>
          <p:nvPr/>
        </p:nvSpPr>
        <p:spPr>
          <a:xfrm>
            <a:off x="3374010" y="2111404"/>
            <a:ext cx="2324100"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ea typeface="FangSong" panose="02010609060101010101" pitchFamily="49" charset="-122"/>
                <a:cs typeface="Arial" panose="020B0604020202020204" pitchFamily="34" charset="0"/>
              </a:rPr>
              <a:t>Fitness for Use</a:t>
            </a:r>
          </a:p>
        </p:txBody>
      </p:sp>
      <p:sp>
        <p:nvSpPr>
          <p:cNvPr id="29" name="TextBox 28">
            <a:extLst>
              <a:ext uri="{FF2B5EF4-FFF2-40B4-BE49-F238E27FC236}">
                <a16:creationId xmlns:a16="http://schemas.microsoft.com/office/drawing/2014/main" id="{C97BEBAF-604D-41E7-ADC6-0698ADB02FC2}"/>
              </a:ext>
            </a:extLst>
          </p:cNvPr>
          <p:cNvSpPr txBox="1"/>
          <p:nvPr/>
        </p:nvSpPr>
        <p:spPr>
          <a:xfrm>
            <a:off x="285173" y="1345534"/>
            <a:ext cx="4139288" cy="707886"/>
          </a:xfrm>
          <a:prstGeom prst="rect">
            <a:avLst/>
          </a:prstGeom>
          <a:noFill/>
        </p:spPr>
        <p:txBody>
          <a:bodyPr wrap="square" rtlCol="0">
            <a:spAutoFit/>
          </a:bodyPr>
          <a:lstStyle/>
          <a:p>
            <a:r>
              <a:rPr lang="en-US" sz="2000" b="1" dirty="0">
                <a:solidFill>
                  <a:srgbClr val="004A96"/>
                </a:solidFill>
              </a:rPr>
              <a:t>Regulatory Compliance</a:t>
            </a:r>
          </a:p>
          <a:p>
            <a:r>
              <a:rPr lang="en-US" sz="2000" b="1" dirty="0">
                <a:solidFill>
                  <a:srgbClr val="004A96"/>
                </a:solidFill>
              </a:rPr>
              <a:t>Sustainability</a:t>
            </a:r>
          </a:p>
        </p:txBody>
      </p:sp>
      <p:sp>
        <p:nvSpPr>
          <p:cNvPr id="30" name="TextBox 29">
            <a:extLst>
              <a:ext uri="{FF2B5EF4-FFF2-40B4-BE49-F238E27FC236}">
                <a16:creationId xmlns:a16="http://schemas.microsoft.com/office/drawing/2014/main" id="{79C93A07-43EC-411D-9603-BEF308351CFB}"/>
              </a:ext>
            </a:extLst>
          </p:cNvPr>
          <p:cNvSpPr txBox="1"/>
          <p:nvPr/>
        </p:nvSpPr>
        <p:spPr>
          <a:xfrm>
            <a:off x="3112569" y="5657253"/>
            <a:ext cx="3020291" cy="646331"/>
          </a:xfrm>
          <a:prstGeom prst="rect">
            <a:avLst/>
          </a:prstGeom>
          <a:noFill/>
        </p:spPr>
        <p:txBody>
          <a:bodyPr wrap="square" rtlCol="0">
            <a:spAutoFit/>
          </a:bodyPr>
          <a:lstStyle/>
          <a:p>
            <a:pPr algn="ctr"/>
            <a:r>
              <a:rPr lang="en-US" sz="1200" b="1" dirty="0">
                <a:solidFill>
                  <a:srgbClr val="C50022"/>
                </a:solidFill>
              </a:rPr>
              <a:t>Product Defense  </a:t>
            </a:r>
            <a:r>
              <a:rPr lang="en-US" sz="1200" b="1" dirty="0">
                <a:solidFill>
                  <a:srgbClr val="C50022"/>
                </a:solidFill>
                <a:sym typeface="Wingdings 2" panose="05020102010507070707" pitchFamily="18" charset="2"/>
              </a:rPr>
              <a:t></a:t>
            </a:r>
            <a:r>
              <a:rPr lang="en-US" sz="1200" b="1" dirty="0">
                <a:solidFill>
                  <a:srgbClr val="C50022"/>
                </a:solidFill>
              </a:rPr>
              <a:t> Communication</a:t>
            </a:r>
          </a:p>
          <a:p>
            <a:pPr algn="ctr"/>
            <a:r>
              <a:rPr lang="en-US" sz="1200" b="1" dirty="0">
                <a:solidFill>
                  <a:srgbClr val="C50022"/>
                </a:solidFill>
              </a:rPr>
              <a:t>Associations        </a:t>
            </a:r>
            <a:r>
              <a:rPr lang="en-US" sz="1200" b="1" dirty="0">
                <a:solidFill>
                  <a:srgbClr val="C50022"/>
                </a:solidFill>
                <a:sym typeface="Wingdings 2" panose="05020102010507070707" pitchFamily="18" charset="2"/>
              </a:rPr>
              <a:t></a:t>
            </a:r>
            <a:r>
              <a:rPr lang="en-US" sz="1200" b="1" dirty="0">
                <a:solidFill>
                  <a:srgbClr val="C50022"/>
                </a:solidFill>
              </a:rPr>
              <a:t>         Authorities </a:t>
            </a:r>
          </a:p>
          <a:p>
            <a:pPr algn="ctr"/>
            <a:r>
              <a:rPr lang="en-US" sz="1200" b="1" dirty="0">
                <a:solidFill>
                  <a:srgbClr val="C50022"/>
                </a:solidFill>
              </a:rPr>
              <a:t>Other Stakeholders    </a:t>
            </a:r>
          </a:p>
        </p:txBody>
      </p:sp>
    </p:spTree>
    <p:extLst>
      <p:ext uri="{BB962C8B-B14F-4D97-AF65-F5344CB8AC3E}">
        <p14:creationId xmlns:p14="http://schemas.microsoft.com/office/powerpoint/2010/main" val="382655333"/>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nvPr>
        </p:nvGraphicFramePr>
        <p:xfrm>
          <a:off x="0" y="856915"/>
          <a:ext cx="119078" cy="119078"/>
        </p:xfrm>
        <a:graphic>
          <a:graphicData uri="http://schemas.openxmlformats.org/presentationml/2006/ole">
            <mc:AlternateContent xmlns:mc="http://schemas.openxmlformats.org/markup-compatibility/2006">
              <mc:Choice xmlns:v="urn:schemas-microsoft-com:vml" Requires="v">
                <p:oleObj spid="_x0000_s6146" name="think-cell Folie" r:id="rId5" imgW="270" imgH="270" progId="TCLayout.ActiveDocument.1">
                  <p:embed/>
                </p:oleObj>
              </mc:Choice>
              <mc:Fallback>
                <p:oleObj name="think-cell Folie" r:id="rId5" imgW="270" imgH="270" progId="TCLayout.ActiveDocument.1">
                  <p:embed/>
                  <p:pic>
                    <p:nvPicPr>
                      <p:cNvPr id="7" name="Objekt 6" hidden="1"/>
                      <p:cNvPicPr/>
                      <p:nvPr/>
                    </p:nvPicPr>
                    <p:blipFill>
                      <a:blip r:embed="rId6"/>
                      <a:stretch>
                        <a:fillRect/>
                      </a:stretch>
                    </p:blipFill>
                    <p:spPr>
                      <a:xfrm>
                        <a:off x="0" y="856915"/>
                        <a:ext cx="119078" cy="119078"/>
                      </a:xfrm>
                      <a:prstGeom prst="rect">
                        <a:avLst/>
                      </a:prstGeom>
                    </p:spPr>
                  </p:pic>
                </p:oleObj>
              </mc:Fallback>
            </mc:AlternateContent>
          </a:graphicData>
        </a:graphic>
      </p:graphicFrame>
      <p:sp>
        <p:nvSpPr>
          <p:cNvPr id="4" name="Titel 3"/>
          <p:cNvSpPr>
            <a:spLocks noGrp="1"/>
          </p:cNvSpPr>
          <p:nvPr>
            <p:ph type="title"/>
          </p:nvPr>
        </p:nvSpPr>
        <p:spPr>
          <a:prstGeom prst="rect">
            <a:avLst/>
          </a:prstGeom>
        </p:spPr>
        <p:txBody>
          <a:bodyPr anchor="t"/>
          <a:lstStyle/>
          <a:p>
            <a:r>
              <a:rPr lang="de-DE" dirty="0"/>
              <a:t>Degradation/ Reaction products</a:t>
            </a:r>
            <a:br>
              <a:rPr lang="de-DE" dirty="0"/>
            </a:br>
            <a:r>
              <a:rPr lang="de-DE" sz="2000" b="0" i="1" dirty="0">
                <a:solidFill>
                  <a:schemeClr val="tx1"/>
                </a:solidFill>
              </a:rPr>
              <a:t>NIAS?  Resource?</a:t>
            </a:r>
          </a:p>
        </p:txBody>
      </p:sp>
      <p:sp>
        <p:nvSpPr>
          <p:cNvPr id="13" name="Datumsplatzhalter 12">
            <a:extLst>
              <a:ext uri="{FF2B5EF4-FFF2-40B4-BE49-F238E27FC236}">
                <a16:creationId xmlns:a16="http://schemas.microsoft.com/office/drawing/2014/main" id="{F01F4C54-7993-4F2A-AAF4-0D099CB6F381}"/>
              </a:ext>
            </a:extLst>
          </p:cNvPr>
          <p:cNvSpPr>
            <a:spLocks noGrp="1"/>
          </p:cNvSpPr>
          <p:nvPr>
            <p:ph type="dt" sz="half" idx="2"/>
          </p:nvPr>
        </p:nvSpPr>
        <p:spPr/>
        <p:txBody>
          <a:bodyPr/>
          <a:lstStyle/>
          <a:p>
            <a:fld id="{C91D0349-76BE-45D7-B5E8-7B034A91BA57}" type="datetime1">
              <a:rPr lang="de-DE" smtClean="0"/>
              <a:t>01.02.2019</a:t>
            </a:fld>
            <a:endParaRPr lang="de-DE" dirty="0"/>
          </a:p>
        </p:txBody>
      </p:sp>
      <p:sp>
        <p:nvSpPr>
          <p:cNvPr id="12" name="Footer Placeholder 11">
            <a:extLst>
              <a:ext uri="{FF2B5EF4-FFF2-40B4-BE49-F238E27FC236}">
                <a16:creationId xmlns:a16="http://schemas.microsoft.com/office/drawing/2014/main" id="{CE618DBA-7681-44CD-90F1-640DB9895AE0}"/>
              </a:ext>
            </a:extLst>
          </p:cNvPr>
          <p:cNvSpPr>
            <a:spLocks noGrp="1"/>
          </p:cNvSpPr>
          <p:nvPr>
            <p:ph type="ftr" sz="quarter" idx="3"/>
          </p:nvPr>
        </p:nvSpPr>
        <p:spPr/>
        <p:txBody>
          <a:bodyPr/>
          <a:lstStyle/>
          <a:p>
            <a:r>
              <a:rPr lang="de-DE"/>
              <a:t>2019 International Polyolefins Conference</a:t>
            </a:r>
            <a:endParaRPr lang="de-DE" dirty="0"/>
          </a:p>
        </p:txBody>
      </p:sp>
      <p:sp>
        <p:nvSpPr>
          <p:cNvPr id="3" name="Foliennummernplatzhalter 2"/>
          <p:cNvSpPr>
            <a:spLocks noGrp="1"/>
          </p:cNvSpPr>
          <p:nvPr>
            <p:ph type="sldNum" sz="quarter" idx="4"/>
          </p:nvPr>
        </p:nvSpPr>
        <p:spPr/>
        <p:txBody>
          <a:bodyPr/>
          <a:lstStyle/>
          <a:p>
            <a:fld id="{82EA1D04-CA53-4DE3-84A8-2B63E41036C9}" type="slidenum">
              <a:rPr lang="de-DE" smtClean="0"/>
              <a:pPr/>
              <a:t>23</a:t>
            </a:fld>
            <a:endParaRPr lang="de-DE" dirty="0"/>
          </a:p>
        </p:txBody>
      </p:sp>
      <p:sp>
        <p:nvSpPr>
          <p:cNvPr id="11" name="Textplatzhalter 31">
            <a:extLst>
              <a:ext uri="{FF2B5EF4-FFF2-40B4-BE49-F238E27FC236}">
                <a16:creationId xmlns:a16="http://schemas.microsoft.com/office/drawing/2014/main" id="{CCD16E16-4C3E-4863-AB40-6EBB5C470B34}"/>
              </a:ext>
            </a:extLst>
          </p:cNvPr>
          <p:cNvSpPr txBox="1">
            <a:spLocks/>
          </p:cNvSpPr>
          <p:nvPr/>
        </p:nvSpPr>
        <p:spPr>
          <a:xfrm>
            <a:off x="216000" y="1951125"/>
            <a:ext cx="3574950"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7209" indent="-257209" algn="l" defTabSz="685891" rtl="0" eaLnBrk="1" latinLnBrk="0" hangingPunct="1">
              <a:lnSpc>
                <a:spcPct val="95000"/>
              </a:lnSpc>
              <a:spcBef>
                <a:spcPts val="0"/>
              </a:spcBef>
              <a:spcAft>
                <a:spcPct val="50000"/>
              </a:spcAft>
              <a:buClr>
                <a:schemeClr val="accent1"/>
              </a:buClr>
              <a:buFont typeface="Wingdings"/>
              <a:buChar char="n"/>
              <a:defRPr lang="de-DE" sz="1500" b="0" i="0" kern="1200" smtClean="0">
                <a:solidFill>
                  <a:schemeClr val="tx1"/>
                </a:solidFill>
                <a:latin typeface="Arial"/>
                <a:ea typeface="+mn-ea"/>
                <a:cs typeface="+mn-cs"/>
              </a:defRPr>
            </a:lvl1pPr>
            <a:lvl2pPr marL="557287" indent="-214341" algn="l" defTabSz="685891" rtl="0" eaLnBrk="1" latinLnBrk="0" hangingPunct="1">
              <a:lnSpc>
                <a:spcPct val="95000"/>
              </a:lnSpc>
              <a:spcBef>
                <a:spcPts val="0"/>
              </a:spcBef>
              <a:spcAft>
                <a:spcPct val="50000"/>
              </a:spcAft>
              <a:buClr>
                <a:schemeClr val="accent1"/>
              </a:buClr>
              <a:buFont typeface="Wingdings"/>
              <a:buChar char="n"/>
              <a:defRPr lang="de-DE" sz="1500" b="0" i="0" kern="1200" smtClean="0">
                <a:solidFill>
                  <a:schemeClr val="tx1"/>
                </a:solidFill>
                <a:latin typeface="Arial"/>
                <a:ea typeface="+mn-ea"/>
                <a:cs typeface="+mn-cs"/>
              </a:defRPr>
            </a:lvl2pPr>
            <a:lvl3pPr marL="857364" indent="-171473" algn="l" defTabSz="685891" rtl="0" eaLnBrk="1" latinLnBrk="0" hangingPunct="1">
              <a:lnSpc>
                <a:spcPct val="95000"/>
              </a:lnSpc>
              <a:spcBef>
                <a:spcPts val="0"/>
              </a:spcBef>
              <a:spcAft>
                <a:spcPct val="50000"/>
              </a:spcAft>
              <a:buClr>
                <a:schemeClr val="tx1"/>
              </a:buClr>
              <a:buFontTx/>
              <a:buChar char="–"/>
              <a:defRPr lang="de-DE" sz="1500" b="0" i="0" kern="1200" smtClean="0">
                <a:solidFill>
                  <a:schemeClr val="tx1"/>
                </a:solidFill>
                <a:latin typeface="Arial"/>
                <a:ea typeface="+mn-ea"/>
                <a:cs typeface="+mn-cs"/>
              </a:defRPr>
            </a:lvl3pPr>
            <a:lvl4pPr marL="1200310" indent="-171473" algn="l" defTabSz="685891" rtl="0" eaLnBrk="1" latinLnBrk="0" hangingPunct="1">
              <a:lnSpc>
                <a:spcPct val="95000"/>
              </a:lnSpc>
              <a:spcBef>
                <a:spcPts val="0"/>
              </a:spcBef>
              <a:spcAft>
                <a:spcPct val="50000"/>
              </a:spcAft>
              <a:buClr>
                <a:schemeClr val="tx1"/>
              </a:buClr>
              <a:buFontTx/>
              <a:buChar char="–"/>
              <a:defRPr lang="de-DE" sz="1500" b="0" i="0" kern="1200" smtClean="0">
                <a:solidFill>
                  <a:schemeClr val="tx1"/>
                </a:solidFill>
                <a:latin typeface="Arial"/>
                <a:ea typeface="+mn-ea"/>
                <a:cs typeface="+mn-cs"/>
              </a:defRPr>
            </a:lvl4pPr>
            <a:lvl5pPr marL="1543256" indent="-171473" algn="l" defTabSz="685891" rtl="0" eaLnBrk="1" latinLnBrk="0" hangingPunct="1">
              <a:lnSpc>
                <a:spcPct val="95000"/>
              </a:lnSpc>
              <a:spcBef>
                <a:spcPts val="0"/>
              </a:spcBef>
              <a:spcAft>
                <a:spcPct val="50000"/>
              </a:spcAft>
              <a:buClr>
                <a:schemeClr val="tx1"/>
              </a:buClr>
              <a:buFontTx/>
              <a:buChar char="–"/>
              <a:defRPr lang="de-DE" sz="1500" b="0" i="0" kern="1200" dirty="0">
                <a:solidFill>
                  <a:schemeClr val="tx1"/>
                </a:solidFill>
                <a:latin typeface="Arial"/>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00000"/>
              </a:lnSpc>
              <a:spcBef>
                <a:spcPts val="1200"/>
              </a:spcBef>
              <a:spcAft>
                <a:spcPts val="0"/>
              </a:spcAft>
              <a:buFont typeface="Wingdings" panose="05000000000000000000" pitchFamily="2" charset="2"/>
              <a:buChar char="§"/>
            </a:pPr>
            <a:r>
              <a:rPr lang="en-US" sz="2000" dirty="0"/>
              <a:t>Additives producers within </a:t>
            </a:r>
            <a:r>
              <a:rPr lang="en-US" sz="2000" dirty="0" err="1"/>
              <a:t>ELiSANA</a:t>
            </a:r>
            <a:r>
              <a:rPr lang="en-US" sz="2000" dirty="0"/>
              <a:t> recently successfully concluded </a:t>
            </a:r>
            <a:r>
              <a:rPr lang="en-US" sz="2000" dirty="0" err="1"/>
              <a:t>genotoxity</a:t>
            </a:r>
            <a:r>
              <a:rPr lang="en-US" sz="2000" dirty="0"/>
              <a:t> testing of numerous reaction products (AKA Arvin substances)</a:t>
            </a:r>
          </a:p>
          <a:p>
            <a:pPr>
              <a:lnSpc>
                <a:spcPct val="100000"/>
              </a:lnSpc>
              <a:spcBef>
                <a:spcPts val="1200"/>
              </a:spcBef>
              <a:spcAft>
                <a:spcPts val="0"/>
              </a:spcAft>
              <a:buFont typeface="Wingdings" panose="05000000000000000000" pitchFamily="2" charset="2"/>
              <a:buChar char="§"/>
            </a:pPr>
            <a:r>
              <a:rPr lang="en-US" sz="2000" dirty="0"/>
              <a:t>The drive was from the drinking water authorities</a:t>
            </a:r>
            <a:endParaRPr lang="de-DE" sz="2000" dirty="0"/>
          </a:p>
        </p:txBody>
      </p:sp>
      <p:sp>
        <p:nvSpPr>
          <p:cNvPr id="9" name="Textplatzhalter 31">
            <a:extLst>
              <a:ext uri="{FF2B5EF4-FFF2-40B4-BE49-F238E27FC236}">
                <a16:creationId xmlns:a16="http://schemas.microsoft.com/office/drawing/2014/main" id="{CCD16E16-4C3E-4863-AB40-6EBB5C470B34}"/>
              </a:ext>
            </a:extLst>
          </p:cNvPr>
          <p:cNvSpPr txBox="1">
            <a:spLocks/>
          </p:cNvSpPr>
          <p:nvPr/>
        </p:nvSpPr>
        <p:spPr>
          <a:xfrm>
            <a:off x="3947449" y="1951125"/>
            <a:ext cx="2463032"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7209" indent="-257209" algn="l" defTabSz="685891" rtl="0" eaLnBrk="1" latinLnBrk="0" hangingPunct="1">
              <a:lnSpc>
                <a:spcPct val="95000"/>
              </a:lnSpc>
              <a:spcBef>
                <a:spcPts val="0"/>
              </a:spcBef>
              <a:spcAft>
                <a:spcPct val="50000"/>
              </a:spcAft>
              <a:buClr>
                <a:schemeClr val="accent1"/>
              </a:buClr>
              <a:buFont typeface="Wingdings"/>
              <a:buChar char="n"/>
              <a:defRPr lang="de-DE" sz="1500" b="0" i="0" kern="1200" smtClean="0">
                <a:solidFill>
                  <a:schemeClr val="tx1"/>
                </a:solidFill>
                <a:latin typeface="Arial"/>
                <a:ea typeface="+mn-ea"/>
                <a:cs typeface="+mn-cs"/>
              </a:defRPr>
            </a:lvl1pPr>
            <a:lvl2pPr marL="557287" indent="-214341" algn="l" defTabSz="685891" rtl="0" eaLnBrk="1" latinLnBrk="0" hangingPunct="1">
              <a:lnSpc>
                <a:spcPct val="95000"/>
              </a:lnSpc>
              <a:spcBef>
                <a:spcPts val="0"/>
              </a:spcBef>
              <a:spcAft>
                <a:spcPct val="50000"/>
              </a:spcAft>
              <a:buClr>
                <a:schemeClr val="accent1"/>
              </a:buClr>
              <a:buFont typeface="Wingdings"/>
              <a:buChar char="n"/>
              <a:defRPr lang="de-DE" sz="1500" b="0" i="0" kern="1200" smtClean="0">
                <a:solidFill>
                  <a:schemeClr val="tx1"/>
                </a:solidFill>
                <a:latin typeface="Arial"/>
                <a:ea typeface="+mn-ea"/>
                <a:cs typeface="+mn-cs"/>
              </a:defRPr>
            </a:lvl2pPr>
            <a:lvl3pPr marL="857364" indent="-171473" algn="l" defTabSz="685891" rtl="0" eaLnBrk="1" latinLnBrk="0" hangingPunct="1">
              <a:lnSpc>
                <a:spcPct val="95000"/>
              </a:lnSpc>
              <a:spcBef>
                <a:spcPts val="0"/>
              </a:spcBef>
              <a:spcAft>
                <a:spcPct val="50000"/>
              </a:spcAft>
              <a:buClr>
                <a:schemeClr val="tx1"/>
              </a:buClr>
              <a:buFontTx/>
              <a:buChar char="–"/>
              <a:defRPr lang="de-DE" sz="1500" b="0" i="0" kern="1200" smtClean="0">
                <a:solidFill>
                  <a:schemeClr val="tx1"/>
                </a:solidFill>
                <a:latin typeface="Arial"/>
                <a:ea typeface="+mn-ea"/>
                <a:cs typeface="+mn-cs"/>
              </a:defRPr>
            </a:lvl3pPr>
            <a:lvl4pPr marL="1200310" indent="-171473" algn="l" defTabSz="685891" rtl="0" eaLnBrk="1" latinLnBrk="0" hangingPunct="1">
              <a:lnSpc>
                <a:spcPct val="95000"/>
              </a:lnSpc>
              <a:spcBef>
                <a:spcPts val="0"/>
              </a:spcBef>
              <a:spcAft>
                <a:spcPct val="50000"/>
              </a:spcAft>
              <a:buClr>
                <a:schemeClr val="tx1"/>
              </a:buClr>
              <a:buFontTx/>
              <a:buChar char="–"/>
              <a:defRPr lang="de-DE" sz="1500" b="0" i="0" kern="1200" smtClean="0">
                <a:solidFill>
                  <a:schemeClr val="tx1"/>
                </a:solidFill>
                <a:latin typeface="Arial"/>
                <a:ea typeface="+mn-ea"/>
                <a:cs typeface="+mn-cs"/>
              </a:defRPr>
            </a:lvl4pPr>
            <a:lvl5pPr marL="1543256" indent="-171473" algn="l" defTabSz="685891" rtl="0" eaLnBrk="1" latinLnBrk="0" hangingPunct="1">
              <a:lnSpc>
                <a:spcPct val="95000"/>
              </a:lnSpc>
              <a:spcBef>
                <a:spcPts val="0"/>
              </a:spcBef>
              <a:spcAft>
                <a:spcPct val="50000"/>
              </a:spcAft>
              <a:buClr>
                <a:schemeClr val="tx1"/>
              </a:buClr>
              <a:buFontTx/>
              <a:buChar char="–"/>
              <a:defRPr lang="de-DE" sz="1500" b="0" i="0" kern="1200" dirty="0">
                <a:solidFill>
                  <a:schemeClr val="tx1"/>
                </a:solidFill>
                <a:latin typeface="Arial"/>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10000"/>
              </a:lnSpc>
              <a:spcAft>
                <a:spcPts val="0"/>
              </a:spcAft>
              <a:buClr>
                <a:srgbClr val="9BD4EB"/>
              </a:buClr>
              <a:buNone/>
              <a:defRPr/>
            </a:pPr>
            <a:r>
              <a:rPr lang="de-DE" sz="2000" b="1" kern="0" dirty="0">
                <a:solidFill>
                  <a:srgbClr val="004A96"/>
                </a:solidFill>
                <a:sym typeface="Arial"/>
              </a:rPr>
              <a:t>ELiSANA Membership:</a:t>
            </a:r>
            <a:endParaRPr lang="de-DE" sz="2000" dirty="0">
              <a:solidFill>
                <a:srgbClr val="004A96"/>
              </a:solidFill>
            </a:endParaRPr>
          </a:p>
          <a:p>
            <a:pPr>
              <a:lnSpc>
                <a:spcPct val="100000"/>
              </a:lnSpc>
              <a:spcBef>
                <a:spcPts val="1200"/>
              </a:spcBef>
              <a:spcAft>
                <a:spcPts val="0"/>
              </a:spcAft>
              <a:buFont typeface="Wingdings" panose="05000000000000000000" pitchFamily="2" charset="2"/>
              <a:buChar char="§"/>
            </a:pPr>
            <a:r>
              <a:rPr lang="de-DE" sz="2000" dirty="0"/>
              <a:t>Adeka Palmarole</a:t>
            </a:r>
          </a:p>
          <a:p>
            <a:pPr>
              <a:lnSpc>
                <a:spcPct val="100000"/>
              </a:lnSpc>
              <a:spcBef>
                <a:spcPts val="1200"/>
              </a:spcBef>
              <a:spcAft>
                <a:spcPts val="0"/>
              </a:spcAft>
              <a:buFont typeface="Wingdings" panose="05000000000000000000" pitchFamily="2" charset="2"/>
              <a:buChar char="§"/>
            </a:pPr>
            <a:r>
              <a:rPr lang="de-DE" sz="2000" dirty="0"/>
              <a:t>Addivant</a:t>
            </a:r>
          </a:p>
          <a:p>
            <a:pPr>
              <a:lnSpc>
                <a:spcPct val="100000"/>
              </a:lnSpc>
              <a:spcBef>
                <a:spcPts val="1200"/>
              </a:spcBef>
              <a:spcAft>
                <a:spcPts val="0"/>
              </a:spcAft>
              <a:buFont typeface="Wingdings" panose="05000000000000000000" pitchFamily="2" charset="2"/>
              <a:buChar char="§"/>
            </a:pPr>
            <a:r>
              <a:rPr lang="de-DE" sz="2000" dirty="0"/>
              <a:t>BASF</a:t>
            </a:r>
          </a:p>
          <a:p>
            <a:pPr>
              <a:lnSpc>
                <a:spcPct val="100000"/>
              </a:lnSpc>
              <a:spcBef>
                <a:spcPts val="1200"/>
              </a:spcBef>
              <a:spcAft>
                <a:spcPts val="0"/>
              </a:spcAft>
              <a:buFont typeface="Wingdings" panose="05000000000000000000" pitchFamily="2" charset="2"/>
              <a:buChar char="§"/>
            </a:pPr>
            <a:r>
              <a:rPr lang="de-DE" sz="2000" dirty="0"/>
              <a:t>Oxiris</a:t>
            </a:r>
          </a:p>
          <a:p>
            <a:pPr>
              <a:lnSpc>
                <a:spcPct val="100000"/>
              </a:lnSpc>
              <a:spcBef>
                <a:spcPts val="1200"/>
              </a:spcBef>
              <a:spcAft>
                <a:spcPts val="0"/>
              </a:spcAft>
              <a:buFont typeface="Wingdings" panose="05000000000000000000" pitchFamily="2" charset="2"/>
              <a:buChar char="§"/>
            </a:pPr>
            <a:r>
              <a:rPr lang="de-DE" sz="2000" dirty="0"/>
              <a:t>SI Group</a:t>
            </a:r>
          </a:p>
          <a:p>
            <a:pPr>
              <a:lnSpc>
                <a:spcPct val="100000"/>
              </a:lnSpc>
              <a:spcBef>
                <a:spcPts val="1200"/>
              </a:spcBef>
              <a:spcAft>
                <a:spcPts val="0"/>
              </a:spcAft>
              <a:buFont typeface="Wingdings" panose="05000000000000000000" pitchFamily="2" charset="2"/>
              <a:buChar char="§"/>
            </a:pPr>
            <a:r>
              <a:rPr lang="de-DE" sz="2000" dirty="0"/>
              <a:t>Songwon</a:t>
            </a:r>
          </a:p>
        </p:txBody>
      </p:sp>
      <p:graphicFrame>
        <p:nvGraphicFramePr>
          <p:cNvPr id="5" name="Object 4">
            <a:extLst>
              <a:ext uri="{FF2B5EF4-FFF2-40B4-BE49-F238E27FC236}">
                <a16:creationId xmlns:a16="http://schemas.microsoft.com/office/drawing/2014/main" id="{D0E20B36-8F9F-420A-868F-05D39103AFAE}"/>
              </a:ext>
            </a:extLst>
          </p:cNvPr>
          <p:cNvGraphicFramePr>
            <a:graphicFrameLocks noChangeAspect="1"/>
          </p:cNvGraphicFramePr>
          <p:nvPr>
            <p:extLst>
              <p:ext uri="{D42A27DB-BD31-4B8C-83A1-F6EECF244321}">
                <p14:modId xmlns:p14="http://schemas.microsoft.com/office/powerpoint/2010/main" val="2923713881"/>
              </p:ext>
            </p:extLst>
          </p:nvPr>
        </p:nvGraphicFramePr>
        <p:xfrm>
          <a:off x="6640757" y="4359277"/>
          <a:ext cx="1601548" cy="1278638"/>
        </p:xfrm>
        <a:graphic>
          <a:graphicData uri="http://schemas.openxmlformats.org/presentationml/2006/ole">
            <mc:AlternateContent xmlns:mc="http://schemas.openxmlformats.org/markup-compatibility/2006">
              <mc:Choice xmlns:v="urn:schemas-microsoft-com:vml" Requires="v">
                <p:oleObj spid="_x0000_s6147" r:id="rId7" imgW="1138809" imgH="947547" progId="">
                  <p:embed/>
                </p:oleObj>
              </mc:Choice>
              <mc:Fallback>
                <p:oleObj r:id="rId7" imgW="1138809" imgH="947547" progId="">
                  <p:embed/>
                  <p:pic>
                    <p:nvPicPr>
                      <p:cNvPr id="5" name="Object 4">
                        <a:extLst>
                          <a:ext uri="{FF2B5EF4-FFF2-40B4-BE49-F238E27FC236}">
                            <a16:creationId xmlns:a16="http://schemas.microsoft.com/office/drawing/2014/main" id="{D0E20B36-8F9F-420A-868F-05D39103AF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0757" y="4359277"/>
                        <a:ext cx="1601548" cy="1278638"/>
                      </a:xfrm>
                      <a:prstGeom prst="rect">
                        <a:avLst/>
                      </a:prstGeom>
                      <a:solidFill>
                        <a:srgbClr val="FFFFFF"/>
                      </a:solidFill>
                      <a:ln w="9525">
                        <a:noFill/>
                        <a:miter lim="800000"/>
                        <a:headEnd/>
                        <a:tailEnd/>
                      </a:ln>
                      <a:effectLst/>
                    </p:spPr>
                  </p:pic>
                </p:oleObj>
              </mc:Fallback>
            </mc:AlternateContent>
          </a:graphicData>
        </a:graphic>
      </p:graphicFrame>
      <p:sp>
        <p:nvSpPr>
          <p:cNvPr id="6" name="TextBox 5">
            <a:extLst>
              <a:ext uri="{FF2B5EF4-FFF2-40B4-BE49-F238E27FC236}">
                <a16:creationId xmlns:a16="http://schemas.microsoft.com/office/drawing/2014/main" id="{3E68BCBA-4B41-4B73-BE66-444F99AB791C}"/>
              </a:ext>
            </a:extLst>
          </p:cNvPr>
          <p:cNvSpPr txBox="1"/>
          <p:nvPr/>
        </p:nvSpPr>
        <p:spPr>
          <a:xfrm>
            <a:off x="6689558" y="5803988"/>
            <a:ext cx="1937084" cy="523220"/>
          </a:xfrm>
          <a:prstGeom prst="rect">
            <a:avLst/>
          </a:prstGeom>
          <a:noFill/>
        </p:spPr>
        <p:txBody>
          <a:bodyPr wrap="square" rtlCol="0">
            <a:spAutoFit/>
          </a:bodyPr>
          <a:lstStyle/>
          <a:p>
            <a:r>
              <a:rPr lang="en-US" sz="1400" b="1" dirty="0"/>
              <a:t>Arvin 3: </a:t>
            </a:r>
            <a:r>
              <a:rPr lang="en-US" sz="1400" dirty="0"/>
              <a:t>2,6 di </a:t>
            </a:r>
            <a:r>
              <a:rPr lang="en-US" sz="1400" dirty="0" err="1"/>
              <a:t>tertbutylbenzoquinone</a:t>
            </a:r>
            <a:r>
              <a:rPr lang="en-US" sz="1400" dirty="0"/>
              <a:t> </a:t>
            </a:r>
          </a:p>
        </p:txBody>
      </p:sp>
      <p:graphicFrame>
        <p:nvGraphicFramePr>
          <p:cNvPr id="8" name="Object 7">
            <a:extLst>
              <a:ext uri="{FF2B5EF4-FFF2-40B4-BE49-F238E27FC236}">
                <a16:creationId xmlns:a16="http://schemas.microsoft.com/office/drawing/2014/main" id="{CD80A4D1-6066-40BD-9ABA-F5D9F741F09C}"/>
              </a:ext>
            </a:extLst>
          </p:cNvPr>
          <p:cNvGraphicFramePr>
            <a:graphicFrameLocks noChangeAspect="1"/>
          </p:cNvGraphicFramePr>
          <p:nvPr>
            <p:extLst>
              <p:ext uri="{D42A27DB-BD31-4B8C-83A1-F6EECF244321}">
                <p14:modId xmlns:p14="http://schemas.microsoft.com/office/powerpoint/2010/main" val="4052548694"/>
              </p:ext>
            </p:extLst>
          </p:nvPr>
        </p:nvGraphicFramePr>
        <p:xfrm>
          <a:off x="6640755" y="1772486"/>
          <a:ext cx="1601550" cy="1425036"/>
        </p:xfrm>
        <a:graphic>
          <a:graphicData uri="http://schemas.openxmlformats.org/presentationml/2006/ole">
            <mc:AlternateContent xmlns:mc="http://schemas.openxmlformats.org/markup-compatibility/2006">
              <mc:Choice xmlns:v="urn:schemas-microsoft-com:vml" Requires="v">
                <p:oleObj spid="_x0000_s6148" r:id="rId9" imgW="1138809" imgH="1048131" progId="">
                  <p:embed/>
                </p:oleObj>
              </mc:Choice>
              <mc:Fallback>
                <p:oleObj r:id="rId9" imgW="1138809" imgH="1048131" progId="">
                  <p:embed/>
                  <p:pic>
                    <p:nvPicPr>
                      <p:cNvPr id="8" name="Object 7">
                        <a:extLst>
                          <a:ext uri="{FF2B5EF4-FFF2-40B4-BE49-F238E27FC236}">
                            <a16:creationId xmlns:a16="http://schemas.microsoft.com/office/drawing/2014/main" id="{CD80A4D1-6066-40BD-9ABA-F5D9F741F0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0755" y="1772486"/>
                        <a:ext cx="1601550" cy="1425036"/>
                      </a:xfrm>
                      <a:prstGeom prst="rect">
                        <a:avLst/>
                      </a:prstGeom>
                      <a:solidFill>
                        <a:srgbClr val="FFFFFF"/>
                      </a:solidFill>
                      <a:ln w="9525">
                        <a:noFill/>
                        <a:miter lim="800000"/>
                        <a:headEnd/>
                        <a:tailEnd/>
                      </a:ln>
                      <a:effectLst/>
                    </p:spPr>
                  </p:pic>
                </p:oleObj>
              </mc:Fallback>
            </mc:AlternateContent>
          </a:graphicData>
        </a:graphic>
      </p:graphicFrame>
      <p:sp>
        <p:nvSpPr>
          <p:cNvPr id="15" name="TextBox 14">
            <a:extLst>
              <a:ext uri="{FF2B5EF4-FFF2-40B4-BE49-F238E27FC236}">
                <a16:creationId xmlns:a16="http://schemas.microsoft.com/office/drawing/2014/main" id="{A855969B-C060-4243-B624-60B8225D1351}"/>
              </a:ext>
            </a:extLst>
          </p:cNvPr>
          <p:cNvSpPr txBox="1"/>
          <p:nvPr/>
        </p:nvSpPr>
        <p:spPr>
          <a:xfrm>
            <a:off x="6689557" y="3264250"/>
            <a:ext cx="1937085" cy="738664"/>
          </a:xfrm>
          <a:prstGeom prst="rect">
            <a:avLst/>
          </a:prstGeom>
          <a:noFill/>
        </p:spPr>
        <p:txBody>
          <a:bodyPr wrap="square" rtlCol="0">
            <a:spAutoFit/>
          </a:bodyPr>
          <a:lstStyle/>
          <a:p>
            <a:r>
              <a:rPr lang="en-US" sz="1400" b="1" dirty="0"/>
              <a:t>Arvin 6: </a:t>
            </a:r>
            <a:r>
              <a:rPr lang="en-US" sz="1400" dirty="0"/>
              <a:t>3,5 di </a:t>
            </a:r>
            <a:r>
              <a:rPr lang="en-US" sz="1400" dirty="0" err="1"/>
              <a:t>tert</a:t>
            </a:r>
            <a:r>
              <a:rPr lang="en-US" sz="1400" dirty="0"/>
              <a:t> butyl 4-hydroxy benzaldehyde</a:t>
            </a:r>
          </a:p>
        </p:txBody>
      </p:sp>
      <p:sp>
        <p:nvSpPr>
          <p:cNvPr id="2" name="TextBox 1">
            <a:extLst>
              <a:ext uri="{FF2B5EF4-FFF2-40B4-BE49-F238E27FC236}">
                <a16:creationId xmlns:a16="http://schemas.microsoft.com/office/drawing/2014/main" id="{72707D3C-7115-4939-BCA0-373809DD3207}"/>
              </a:ext>
            </a:extLst>
          </p:cNvPr>
          <p:cNvSpPr txBox="1"/>
          <p:nvPr/>
        </p:nvSpPr>
        <p:spPr>
          <a:xfrm>
            <a:off x="2887132" y="6142922"/>
            <a:ext cx="3122083" cy="523220"/>
          </a:xfrm>
          <a:prstGeom prst="rect">
            <a:avLst/>
          </a:prstGeom>
          <a:noFill/>
        </p:spPr>
        <p:txBody>
          <a:bodyPr wrap="square" rtlCol="0">
            <a:spAutoFit/>
          </a:bodyPr>
          <a:lstStyle/>
          <a:p>
            <a:r>
              <a:rPr lang="en-US" sz="1400" dirty="0" err="1"/>
              <a:t>ELiSANA</a:t>
            </a:r>
            <a:r>
              <a:rPr lang="en-US" sz="1400" dirty="0"/>
              <a:t>: European Light Stabilizer and Antioxidant Association</a:t>
            </a:r>
          </a:p>
        </p:txBody>
      </p:sp>
    </p:spTree>
    <p:extLst>
      <p:ext uri="{BB962C8B-B14F-4D97-AF65-F5344CB8AC3E}">
        <p14:creationId xmlns:p14="http://schemas.microsoft.com/office/powerpoint/2010/main" val="394210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D80BBF5-2CE1-4EA9-A3EB-597D3A01FFBC}"/>
              </a:ext>
            </a:extLst>
          </p:cNvPr>
          <p:cNvGraphicFramePr/>
          <p:nvPr>
            <p:extLst>
              <p:ext uri="{D42A27DB-BD31-4B8C-83A1-F6EECF244321}">
                <p14:modId xmlns:p14="http://schemas.microsoft.com/office/powerpoint/2010/main" val="927368061"/>
              </p:ext>
            </p:extLst>
          </p:nvPr>
        </p:nvGraphicFramePr>
        <p:xfrm>
          <a:off x="4444919" y="2563979"/>
          <a:ext cx="2606724" cy="4401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037EA45D-E647-4FA3-B93C-C5BC4648E879}"/>
              </a:ext>
            </a:extLst>
          </p:cNvPr>
          <p:cNvGraphicFramePr/>
          <p:nvPr>
            <p:extLst>
              <p:ext uri="{D42A27DB-BD31-4B8C-83A1-F6EECF244321}">
                <p14:modId xmlns:p14="http://schemas.microsoft.com/office/powerpoint/2010/main" val="3908772152"/>
              </p:ext>
            </p:extLst>
          </p:nvPr>
        </p:nvGraphicFramePr>
        <p:xfrm>
          <a:off x="6304860" y="2926080"/>
          <a:ext cx="4556180" cy="27000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CFB57133-1D50-46C4-900E-E4E1FF518A52}"/>
              </a:ext>
            </a:extLst>
          </p:cNvPr>
          <p:cNvSpPr>
            <a:spLocks noGrp="1"/>
          </p:cNvSpPr>
          <p:nvPr>
            <p:ph type="title"/>
          </p:nvPr>
        </p:nvSpPr>
        <p:spPr/>
        <p:txBody>
          <a:bodyPr/>
          <a:lstStyle/>
          <a:p>
            <a:r>
              <a:rPr lang="en-US" dirty="0"/>
              <a:t>Network of Support</a:t>
            </a:r>
          </a:p>
        </p:txBody>
      </p:sp>
      <p:sp>
        <p:nvSpPr>
          <p:cNvPr id="3" name="Date Placeholder 2">
            <a:extLst>
              <a:ext uri="{FF2B5EF4-FFF2-40B4-BE49-F238E27FC236}">
                <a16:creationId xmlns:a16="http://schemas.microsoft.com/office/drawing/2014/main" id="{BB10CFE0-80D8-479F-B35F-B56CB8F2AA38}"/>
              </a:ext>
            </a:extLst>
          </p:cNvPr>
          <p:cNvSpPr>
            <a:spLocks noGrp="1"/>
          </p:cNvSpPr>
          <p:nvPr>
            <p:ph type="dt" sz="half" idx="2"/>
          </p:nvPr>
        </p:nvSpPr>
        <p:spPr/>
        <p:txBody>
          <a:bodyPr/>
          <a:lstStyle/>
          <a:p>
            <a:fld id="{65010B03-D230-4701-9F37-B6F131066B93}" type="datetime1">
              <a:rPr lang="de-DE" smtClean="0"/>
              <a:t>01.02.2019</a:t>
            </a:fld>
            <a:endParaRPr lang="de-DE" dirty="0"/>
          </a:p>
        </p:txBody>
      </p:sp>
      <p:sp>
        <p:nvSpPr>
          <p:cNvPr id="4" name="Footer Placeholder 3">
            <a:extLst>
              <a:ext uri="{FF2B5EF4-FFF2-40B4-BE49-F238E27FC236}">
                <a16:creationId xmlns:a16="http://schemas.microsoft.com/office/drawing/2014/main" id="{67F6F07A-A8C6-45E2-B01B-30544BBD44F5}"/>
              </a:ext>
            </a:extLst>
          </p:cNvPr>
          <p:cNvSpPr>
            <a:spLocks noGrp="1"/>
          </p:cNvSpPr>
          <p:nvPr>
            <p:ph type="ftr" sz="quarter" idx="3"/>
          </p:nvPr>
        </p:nvSpPr>
        <p:spPr/>
        <p:txBody>
          <a:bodyPr/>
          <a:lstStyle/>
          <a:p>
            <a:r>
              <a:rPr lang="de-DE"/>
              <a:t>2019 International Polyolefins Conference</a:t>
            </a:r>
            <a:endParaRPr lang="de-DE" dirty="0"/>
          </a:p>
        </p:txBody>
      </p:sp>
      <p:sp>
        <p:nvSpPr>
          <p:cNvPr id="5" name="Slide Number Placeholder 4">
            <a:extLst>
              <a:ext uri="{FF2B5EF4-FFF2-40B4-BE49-F238E27FC236}">
                <a16:creationId xmlns:a16="http://schemas.microsoft.com/office/drawing/2014/main" id="{536DD01C-B4D2-4B1F-A66F-CE79D017CD51}"/>
              </a:ext>
            </a:extLst>
          </p:cNvPr>
          <p:cNvSpPr>
            <a:spLocks noGrp="1"/>
          </p:cNvSpPr>
          <p:nvPr>
            <p:ph type="sldNum" sz="quarter" idx="4"/>
          </p:nvPr>
        </p:nvSpPr>
        <p:spPr/>
        <p:txBody>
          <a:bodyPr/>
          <a:lstStyle/>
          <a:p>
            <a:fld id="{82EA1D04-CA53-4DE3-84A8-2B63E41036C9}" type="slidenum">
              <a:rPr lang="de-DE" smtClean="0"/>
              <a:pPr/>
              <a:t>24</a:t>
            </a:fld>
            <a:endParaRPr lang="de-DE" dirty="0"/>
          </a:p>
        </p:txBody>
      </p:sp>
      <p:graphicFrame>
        <p:nvGraphicFramePr>
          <p:cNvPr id="6" name="Diagram 5">
            <a:extLst>
              <a:ext uri="{FF2B5EF4-FFF2-40B4-BE49-F238E27FC236}">
                <a16:creationId xmlns:a16="http://schemas.microsoft.com/office/drawing/2014/main" id="{EEB96475-EF2B-4919-8758-C73676EDAC31}"/>
              </a:ext>
            </a:extLst>
          </p:cNvPr>
          <p:cNvGraphicFramePr/>
          <p:nvPr>
            <p:extLst>
              <p:ext uri="{D42A27DB-BD31-4B8C-83A1-F6EECF244321}">
                <p14:modId xmlns:p14="http://schemas.microsoft.com/office/powerpoint/2010/main" val="499140858"/>
              </p:ext>
            </p:extLst>
          </p:nvPr>
        </p:nvGraphicFramePr>
        <p:xfrm>
          <a:off x="-193689" y="3691122"/>
          <a:ext cx="3149600" cy="25501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 6">
            <a:extLst>
              <a:ext uri="{FF2B5EF4-FFF2-40B4-BE49-F238E27FC236}">
                <a16:creationId xmlns:a16="http://schemas.microsoft.com/office/drawing/2014/main" id="{FCFF5C3D-249B-41A5-B081-A17DFB539DAA}"/>
              </a:ext>
            </a:extLst>
          </p:cNvPr>
          <p:cNvGraphicFramePr/>
          <p:nvPr>
            <p:extLst>
              <p:ext uri="{D42A27DB-BD31-4B8C-83A1-F6EECF244321}">
                <p14:modId xmlns:p14="http://schemas.microsoft.com/office/powerpoint/2010/main" val="1302060780"/>
              </p:ext>
            </p:extLst>
          </p:nvPr>
        </p:nvGraphicFramePr>
        <p:xfrm>
          <a:off x="-63520" y="1335729"/>
          <a:ext cx="2759696" cy="24565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8" name="Diagram 7">
            <a:extLst>
              <a:ext uri="{FF2B5EF4-FFF2-40B4-BE49-F238E27FC236}">
                <a16:creationId xmlns:a16="http://schemas.microsoft.com/office/drawing/2014/main" id="{81E72ABA-BB05-4E4A-AFE3-EA83D739939F}"/>
              </a:ext>
            </a:extLst>
          </p:cNvPr>
          <p:cNvGraphicFramePr/>
          <p:nvPr>
            <p:extLst>
              <p:ext uri="{D42A27DB-BD31-4B8C-83A1-F6EECF244321}">
                <p14:modId xmlns:p14="http://schemas.microsoft.com/office/powerpoint/2010/main" val="2867198813"/>
              </p:ext>
            </p:extLst>
          </p:nvPr>
        </p:nvGraphicFramePr>
        <p:xfrm>
          <a:off x="1704320" y="1242069"/>
          <a:ext cx="3355360" cy="216261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9" name="Diagram 8">
            <a:extLst>
              <a:ext uri="{FF2B5EF4-FFF2-40B4-BE49-F238E27FC236}">
                <a16:creationId xmlns:a16="http://schemas.microsoft.com/office/drawing/2014/main" id="{82DE1FBE-1E30-4AC6-B16C-451E354914A8}"/>
              </a:ext>
            </a:extLst>
          </p:cNvPr>
          <p:cNvGraphicFramePr/>
          <p:nvPr>
            <p:extLst>
              <p:ext uri="{D42A27DB-BD31-4B8C-83A1-F6EECF244321}">
                <p14:modId xmlns:p14="http://schemas.microsoft.com/office/powerpoint/2010/main" val="978056865"/>
              </p:ext>
            </p:extLst>
          </p:nvPr>
        </p:nvGraphicFramePr>
        <p:xfrm>
          <a:off x="4257045" y="1011354"/>
          <a:ext cx="3576320" cy="257048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1" name="Diagram 10">
            <a:extLst>
              <a:ext uri="{FF2B5EF4-FFF2-40B4-BE49-F238E27FC236}">
                <a16:creationId xmlns:a16="http://schemas.microsoft.com/office/drawing/2014/main" id="{3DB9FADF-6AB5-42DE-837D-0D2DE2202A00}"/>
              </a:ext>
            </a:extLst>
          </p:cNvPr>
          <p:cNvGraphicFramePr/>
          <p:nvPr>
            <p:extLst>
              <p:ext uri="{D42A27DB-BD31-4B8C-83A1-F6EECF244321}">
                <p14:modId xmlns:p14="http://schemas.microsoft.com/office/powerpoint/2010/main" val="3365252920"/>
              </p:ext>
            </p:extLst>
          </p:nvPr>
        </p:nvGraphicFramePr>
        <p:xfrm>
          <a:off x="1579681" y="4276124"/>
          <a:ext cx="3149590" cy="240792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14" name="Diagram 13">
            <a:extLst>
              <a:ext uri="{FF2B5EF4-FFF2-40B4-BE49-F238E27FC236}">
                <a16:creationId xmlns:a16="http://schemas.microsoft.com/office/drawing/2014/main" id="{472D5CE4-5853-4ADC-BD98-6FA613E77AB3}"/>
              </a:ext>
            </a:extLst>
          </p:cNvPr>
          <p:cNvGraphicFramePr>
            <a:graphicFrameLocks/>
          </p:cNvGraphicFramePr>
          <p:nvPr>
            <p:extLst>
              <p:ext uri="{D42A27DB-BD31-4B8C-83A1-F6EECF244321}">
                <p14:modId xmlns:p14="http://schemas.microsoft.com/office/powerpoint/2010/main" val="1957986221"/>
              </p:ext>
            </p:extLst>
          </p:nvPr>
        </p:nvGraphicFramePr>
        <p:xfrm>
          <a:off x="2294997" y="2343594"/>
          <a:ext cx="3505384" cy="267184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cxnSp>
        <p:nvCxnSpPr>
          <p:cNvPr id="16" name="Straight Connector 15">
            <a:extLst>
              <a:ext uri="{FF2B5EF4-FFF2-40B4-BE49-F238E27FC236}">
                <a16:creationId xmlns:a16="http://schemas.microsoft.com/office/drawing/2014/main" id="{36F0B075-E303-47DD-94A3-EBF4101222C2}"/>
              </a:ext>
            </a:extLst>
          </p:cNvPr>
          <p:cNvCxnSpPr>
            <a:cxnSpLocks/>
          </p:cNvCxnSpPr>
          <p:nvPr/>
        </p:nvCxnSpPr>
        <p:spPr>
          <a:xfrm flipV="1">
            <a:off x="4729271" y="2563980"/>
            <a:ext cx="1019010" cy="86502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3FFEFA-0355-4183-8BB7-11B014C12FE0}"/>
              </a:ext>
            </a:extLst>
          </p:cNvPr>
          <p:cNvCxnSpPr>
            <a:cxnSpLocks/>
          </p:cNvCxnSpPr>
          <p:nvPr/>
        </p:nvCxnSpPr>
        <p:spPr>
          <a:xfrm>
            <a:off x="4777545" y="3802219"/>
            <a:ext cx="1351636" cy="36052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2BE8AF-8B50-471E-9760-2FBEFB1141B4}"/>
              </a:ext>
            </a:extLst>
          </p:cNvPr>
          <p:cNvCxnSpPr>
            <a:cxnSpLocks/>
          </p:cNvCxnSpPr>
          <p:nvPr/>
        </p:nvCxnSpPr>
        <p:spPr>
          <a:xfrm flipV="1">
            <a:off x="3460390" y="3980040"/>
            <a:ext cx="641337" cy="98616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6C0943E-B740-46B7-9EC0-F7FB135853BA}"/>
              </a:ext>
            </a:extLst>
          </p:cNvPr>
          <p:cNvCxnSpPr>
            <a:cxnSpLocks/>
          </p:cNvCxnSpPr>
          <p:nvPr/>
        </p:nvCxnSpPr>
        <p:spPr>
          <a:xfrm flipV="1">
            <a:off x="1960463" y="3811814"/>
            <a:ext cx="2069851" cy="845885"/>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450F612-FD09-42FB-88B1-6C2D17D8A5DD}"/>
              </a:ext>
            </a:extLst>
          </p:cNvPr>
          <p:cNvCxnSpPr>
            <a:cxnSpLocks/>
          </p:cNvCxnSpPr>
          <p:nvPr/>
        </p:nvCxnSpPr>
        <p:spPr>
          <a:xfrm>
            <a:off x="2173225" y="2832460"/>
            <a:ext cx="1876517" cy="715695"/>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47C1AC-A7F6-4390-A479-A6B5C0B92F67}"/>
              </a:ext>
            </a:extLst>
          </p:cNvPr>
          <p:cNvCxnSpPr>
            <a:cxnSpLocks/>
          </p:cNvCxnSpPr>
          <p:nvPr/>
        </p:nvCxnSpPr>
        <p:spPr>
          <a:xfrm>
            <a:off x="4638610" y="4036048"/>
            <a:ext cx="833125" cy="87554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4F30702-E89C-41B2-A562-F6F29F67AAFA}"/>
              </a:ext>
            </a:extLst>
          </p:cNvPr>
          <p:cNvCxnSpPr>
            <a:cxnSpLocks/>
          </p:cNvCxnSpPr>
          <p:nvPr/>
        </p:nvCxnSpPr>
        <p:spPr>
          <a:xfrm>
            <a:off x="3633180" y="2870112"/>
            <a:ext cx="529928" cy="546731"/>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CCB5F7D-7F5F-433A-B9B6-D08536A667FD}"/>
              </a:ext>
            </a:extLst>
          </p:cNvPr>
          <p:cNvCxnSpPr>
            <a:cxnSpLocks/>
          </p:cNvCxnSpPr>
          <p:nvPr/>
        </p:nvCxnSpPr>
        <p:spPr>
          <a:xfrm>
            <a:off x="6941730" y="4276124"/>
            <a:ext cx="23581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762113"/>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nvPr>
        </p:nvGraphicFramePr>
        <p:xfrm>
          <a:off x="0" y="856915"/>
          <a:ext cx="119078" cy="119078"/>
        </p:xfrm>
        <a:graphic>
          <a:graphicData uri="http://schemas.openxmlformats.org/presentationml/2006/ole">
            <mc:AlternateContent xmlns:mc="http://schemas.openxmlformats.org/markup-compatibility/2006">
              <mc:Choice xmlns:v="urn:schemas-microsoft-com:vml" Requires="v">
                <p:oleObj spid="_x0000_s7170" name="think-cell Folie" r:id="rId6" imgW="270" imgH="270" progId="TCLayout.ActiveDocument.1">
                  <p:embed/>
                </p:oleObj>
              </mc:Choice>
              <mc:Fallback>
                <p:oleObj name="think-cell Folie" r:id="rId6" imgW="270" imgH="270" progId="TCLayout.ActiveDocument.1">
                  <p:embed/>
                  <p:pic>
                    <p:nvPicPr>
                      <p:cNvPr id="7" name="Objekt 6" hidden="1"/>
                      <p:cNvPicPr/>
                      <p:nvPr/>
                    </p:nvPicPr>
                    <p:blipFill>
                      <a:blip r:embed="rId7"/>
                      <a:stretch>
                        <a:fillRect/>
                      </a:stretch>
                    </p:blipFill>
                    <p:spPr>
                      <a:xfrm>
                        <a:off x="0" y="856915"/>
                        <a:ext cx="119078" cy="119078"/>
                      </a:xfrm>
                      <a:prstGeom prst="rect">
                        <a:avLst/>
                      </a:prstGeom>
                    </p:spPr>
                  </p:pic>
                </p:oleObj>
              </mc:Fallback>
            </mc:AlternateContent>
          </a:graphicData>
        </a:graphic>
      </p:graphicFrame>
      <p:sp>
        <p:nvSpPr>
          <p:cNvPr id="4" name="Titel 3"/>
          <p:cNvSpPr>
            <a:spLocks noGrp="1"/>
          </p:cNvSpPr>
          <p:nvPr>
            <p:ph type="title"/>
          </p:nvPr>
        </p:nvSpPr>
        <p:spPr>
          <a:prstGeom prst="rect">
            <a:avLst/>
          </a:prstGeom>
        </p:spPr>
        <p:txBody>
          <a:bodyPr anchor="t"/>
          <a:lstStyle/>
          <a:p>
            <a:r>
              <a:rPr lang="en-US" dirty="0"/>
              <a:t>Summary</a:t>
            </a:r>
            <a:endParaRPr lang="de-DE" dirty="0"/>
          </a:p>
        </p:txBody>
      </p:sp>
      <p:sp>
        <p:nvSpPr>
          <p:cNvPr id="13" name="Datumsplatzhalter 12">
            <a:extLst>
              <a:ext uri="{FF2B5EF4-FFF2-40B4-BE49-F238E27FC236}">
                <a16:creationId xmlns:a16="http://schemas.microsoft.com/office/drawing/2014/main" id="{F01F4C54-7993-4F2A-AAF4-0D099CB6F381}"/>
              </a:ext>
            </a:extLst>
          </p:cNvPr>
          <p:cNvSpPr>
            <a:spLocks noGrp="1"/>
          </p:cNvSpPr>
          <p:nvPr>
            <p:ph type="dt" sz="half" idx="2"/>
          </p:nvPr>
        </p:nvSpPr>
        <p:spPr/>
        <p:txBody>
          <a:bodyPr/>
          <a:lstStyle/>
          <a:p>
            <a:fld id="{9E50C079-ADD1-470E-AEBD-8C3E53D807B8}" type="datetime1">
              <a:rPr lang="de-DE" smtClean="0"/>
              <a:t>01.02.2019</a:t>
            </a:fld>
            <a:endParaRPr lang="de-DE" dirty="0"/>
          </a:p>
        </p:txBody>
      </p:sp>
      <p:sp>
        <p:nvSpPr>
          <p:cNvPr id="6" name="Footer Placeholder 5">
            <a:extLst>
              <a:ext uri="{FF2B5EF4-FFF2-40B4-BE49-F238E27FC236}">
                <a16:creationId xmlns:a16="http://schemas.microsoft.com/office/drawing/2014/main" id="{6A2EE2C8-0D89-4A2B-9876-D339CCAED2D9}"/>
              </a:ext>
            </a:extLst>
          </p:cNvPr>
          <p:cNvSpPr>
            <a:spLocks noGrp="1"/>
          </p:cNvSpPr>
          <p:nvPr>
            <p:ph type="ftr" sz="quarter" idx="3"/>
          </p:nvPr>
        </p:nvSpPr>
        <p:spPr/>
        <p:txBody>
          <a:bodyPr/>
          <a:lstStyle/>
          <a:p>
            <a:r>
              <a:rPr lang="de-DE"/>
              <a:t>2019 International Polyolefins Conference</a:t>
            </a:r>
            <a:endParaRPr lang="de-DE" dirty="0"/>
          </a:p>
        </p:txBody>
      </p:sp>
      <p:sp>
        <p:nvSpPr>
          <p:cNvPr id="3" name="Foliennummernplatzhalter 2"/>
          <p:cNvSpPr>
            <a:spLocks noGrp="1"/>
          </p:cNvSpPr>
          <p:nvPr>
            <p:ph type="sldNum" sz="quarter" idx="4"/>
          </p:nvPr>
        </p:nvSpPr>
        <p:spPr/>
        <p:txBody>
          <a:bodyPr/>
          <a:lstStyle/>
          <a:p>
            <a:fld id="{82EA1D04-CA53-4DE3-84A8-2B63E41036C9}" type="slidenum">
              <a:rPr lang="de-DE" smtClean="0"/>
              <a:pPr/>
              <a:t>25</a:t>
            </a:fld>
            <a:endParaRPr lang="de-DE" dirty="0"/>
          </a:p>
        </p:txBody>
      </p:sp>
      <p:sp>
        <p:nvSpPr>
          <p:cNvPr id="11" name="Textplatzhalter 31">
            <a:extLst>
              <a:ext uri="{FF2B5EF4-FFF2-40B4-BE49-F238E27FC236}">
                <a16:creationId xmlns:a16="http://schemas.microsoft.com/office/drawing/2014/main" id="{CCD16E16-4C3E-4863-AB40-6EBB5C470B34}"/>
              </a:ext>
            </a:extLst>
          </p:cNvPr>
          <p:cNvSpPr txBox="1">
            <a:spLocks/>
          </p:cNvSpPr>
          <p:nvPr/>
        </p:nvSpPr>
        <p:spPr>
          <a:xfrm>
            <a:off x="216000" y="1532026"/>
            <a:ext cx="4805179" cy="316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7209" indent="-257209" algn="l" defTabSz="685891" rtl="0" eaLnBrk="1" latinLnBrk="0" hangingPunct="1">
              <a:lnSpc>
                <a:spcPct val="95000"/>
              </a:lnSpc>
              <a:spcBef>
                <a:spcPts val="0"/>
              </a:spcBef>
              <a:spcAft>
                <a:spcPct val="50000"/>
              </a:spcAft>
              <a:buClr>
                <a:schemeClr val="accent1"/>
              </a:buClr>
              <a:buFont typeface="Wingdings"/>
              <a:buChar char="n"/>
              <a:defRPr lang="de-DE" sz="1500" b="0" i="0" kern="1200" smtClean="0">
                <a:solidFill>
                  <a:schemeClr val="tx1"/>
                </a:solidFill>
                <a:latin typeface="Arial"/>
                <a:ea typeface="+mn-ea"/>
                <a:cs typeface="+mn-cs"/>
              </a:defRPr>
            </a:lvl1pPr>
            <a:lvl2pPr marL="557287" indent="-214341" algn="l" defTabSz="685891" rtl="0" eaLnBrk="1" latinLnBrk="0" hangingPunct="1">
              <a:lnSpc>
                <a:spcPct val="95000"/>
              </a:lnSpc>
              <a:spcBef>
                <a:spcPts val="0"/>
              </a:spcBef>
              <a:spcAft>
                <a:spcPct val="50000"/>
              </a:spcAft>
              <a:buClr>
                <a:schemeClr val="accent1"/>
              </a:buClr>
              <a:buFont typeface="Wingdings"/>
              <a:buChar char="n"/>
              <a:defRPr lang="de-DE" sz="1500" b="0" i="0" kern="1200" smtClean="0">
                <a:solidFill>
                  <a:schemeClr val="tx1"/>
                </a:solidFill>
                <a:latin typeface="Arial"/>
                <a:ea typeface="+mn-ea"/>
                <a:cs typeface="+mn-cs"/>
              </a:defRPr>
            </a:lvl2pPr>
            <a:lvl3pPr marL="857364" indent="-171473" algn="l" defTabSz="685891" rtl="0" eaLnBrk="1" latinLnBrk="0" hangingPunct="1">
              <a:lnSpc>
                <a:spcPct val="95000"/>
              </a:lnSpc>
              <a:spcBef>
                <a:spcPts val="0"/>
              </a:spcBef>
              <a:spcAft>
                <a:spcPct val="50000"/>
              </a:spcAft>
              <a:buClr>
                <a:schemeClr val="tx1"/>
              </a:buClr>
              <a:buFontTx/>
              <a:buChar char="–"/>
              <a:defRPr lang="de-DE" sz="1500" b="0" i="0" kern="1200" smtClean="0">
                <a:solidFill>
                  <a:schemeClr val="tx1"/>
                </a:solidFill>
                <a:latin typeface="Arial"/>
                <a:ea typeface="+mn-ea"/>
                <a:cs typeface="+mn-cs"/>
              </a:defRPr>
            </a:lvl3pPr>
            <a:lvl4pPr marL="1200310" indent="-171473" algn="l" defTabSz="685891" rtl="0" eaLnBrk="1" latinLnBrk="0" hangingPunct="1">
              <a:lnSpc>
                <a:spcPct val="95000"/>
              </a:lnSpc>
              <a:spcBef>
                <a:spcPts val="0"/>
              </a:spcBef>
              <a:spcAft>
                <a:spcPct val="50000"/>
              </a:spcAft>
              <a:buClr>
                <a:schemeClr val="tx1"/>
              </a:buClr>
              <a:buFontTx/>
              <a:buChar char="–"/>
              <a:defRPr lang="de-DE" sz="1500" b="0" i="0" kern="1200" smtClean="0">
                <a:solidFill>
                  <a:schemeClr val="tx1"/>
                </a:solidFill>
                <a:latin typeface="Arial"/>
                <a:ea typeface="+mn-ea"/>
                <a:cs typeface="+mn-cs"/>
              </a:defRPr>
            </a:lvl4pPr>
            <a:lvl5pPr marL="1543256" indent="-171473" algn="l" defTabSz="685891" rtl="0" eaLnBrk="1" latinLnBrk="0" hangingPunct="1">
              <a:lnSpc>
                <a:spcPct val="95000"/>
              </a:lnSpc>
              <a:spcBef>
                <a:spcPts val="0"/>
              </a:spcBef>
              <a:spcAft>
                <a:spcPct val="50000"/>
              </a:spcAft>
              <a:buClr>
                <a:schemeClr val="tx1"/>
              </a:buClr>
              <a:buFontTx/>
              <a:buChar char="–"/>
              <a:defRPr lang="de-DE" sz="1500" b="0" i="0" kern="1200" dirty="0">
                <a:solidFill>
                  <a:schemeClr val="tx1"/>
                </a:solidFill>
                <a:latin typeface="Arial"/>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00000"/>
              </a:lnSpc>
              <a:spcBef>
                <a:spcPts val="600"/>
              </a:spcBef>
              <a:spcAft>
                <a:spcPts val="0"/>
              </a:spcAft>
              <a:buFont typeface="Wingdings" panose="05000000000000000000" pitchFamily="2" charset="2"/>
              <a:buChar char="§"/>
            </a:pPr>
            <a:r>
              <a:rPr lang="en-US" sz="2000" dirty="0"/>
              <a:t>Assuring Fitness for Use is complex</a:t>
            </a:r>
          </a:p>
          <a:p>
            <a:pPr>
              <a:lnSpc>
                <a:spcPct val="100000"/>
              </a:lnSpc>
              <a:spcBef>
                <a:spcPts val="600"/>
              </a:spcBef>
              <a:spcAft>
                <a:spcPts val="0"/>
              </a:spcAft>
              <a:buFont typeface="Wingdings" panose="05000000000000000000" pitchFamily="2" charset="2"/>
              <a:buChar char="§"/>
            </a:pPr>
            <a:r>
              <a:rPr lang="en-US" sz="2000" dirty="0"/>
              <a:t>Not just a regulatory activity</a:t>
            </a:r>
          </a:p>
          <a:p>
            <a:pPr>
              <a:lnSpc>
                <a:spcPct val="100000"/>
              </a:lnSpc>
              <a:spcBef>
                <a:spcPts val="600"/>
              </a:spcBef>
              <a:spcAft>
                <a:spcPts val="0"/>
              </a:spcAft>
              <a:buFont typeface="Wingdings" panose="05000000000000000000" pitchFamily="2" charset="2"/>
              <a:buChar char="§"/>
            </a:pPr>
            <a:r>
              <a:rPr lang="en-US" sz="2000" dirty="0"/>
              <a:t>Requires</a:t>
            </a:r>
          </a:p>
          <a:p>
            <a:pPr marL="467978" lvl="1" indent="-200052" defTabSz="914400" fontAlgn="base">
              <a:lnSpc>
                <a:spcPct val="110000"/>
              </a:lnSpc>
              <a:spcBef>
                <a:spcPts val="150"/>
              </a:spcBef>
              <a:spcAft>
                <a:spcPts val="600"/>
              </a:spcAft>
              <a:buSzPct val="50000"/>
              <a:buFont typeface="Wingdings 3" panose="05040102010807070707" pitchFamily="18" charset="2"/>
              <a:buChar char="u"/>
            </a:pPr>
            <a:r>
              <a:rPr lang="en-US" sz="1600" dirty="0"/>
              <a:t>Management commitment/ awareness</a:t>
            </a:r>
          </a:p>
          <a:p>
            <a:pPr marL="467978" lvl="1" indent="-200052" defTabSz="914400" fontAlgn="base">
              <a:lnSpc>
                <a:spcPct val="110000"/>
              </a:lnSpc>
              <a:spcBef>
                <a:spcPts val="150"/>
              </a:spcBef>
              <a:spcAft>
                <a:spcPts val="600"/>
              </a:spcAft>
              <a:buSzPct val="50000"/>
              <a:buFont typeface="Wingdings 3" panose="05040102010807070707" pitchFamily="18" charset="2"/>
              <a:buChar char="u"/>
            </a:pPr>
            <a:r>
              <a:rPr lang="en-US" sz="1600" dirty="0"/>
              <a:t>Team of experts</a:t>
            </a:r>
          </a:p>
          <a:p>
            <a:pPr marL="467978" lvl="1" indent="-200052" defTabSz="914400" fontAlgn="base">
              <a:lnSpc>
                <a:spcPct val="110000"/>
              </a:lnSpc>
              <a:spcBef>
                <a:spcPts val="150"/>
              </a:spcBef>
              <a:spcAft>
                <a:spcPts val="600"/>
              </a:spcAft>
              <a:buSzPct val="50000"/>
              <a:buFont typeface="Wingdings 3" panose="05040102010807070707" pitchFamily="18" charset="2"/>
              <a:buChar char="u"/>
            </a:pPr>
            <a:r>
              <a:rPr lang="en-US" sz="1600" dirty="0"/>
              <a:t>Systems</a:t>
            </a:r>
          </a:p>
          <a:p>
            <a:pPr marL="467978" lvl="1" indent="-200052" defTabSz="914400" fontAlgn="base">
              <a:lnSpc>
                <a:spcPct val="110000"/>
              </a:lnSpc>
              <a:spcBef>
                <a:spcPts val="150"/>
              </a:spcBef>
              <a:spcAft>
                <a:spcPts val="600"/>
              </a:spcAft>
              <a:buSzPct val="50000"/>
              <a:buFont typeface="Wingdings 3" panose="05040102010807070707" pitchFamily="18" charset="2"/>
              <a:buChar char="u"/>
            </a:pPr>
            <a:r>
              <a:rPr lang="en-US" sz="1600" dirty="0"/>
              <a:t>Data</a:t>
            </a:r>
          </a:p>
          <a:p>
            <a:pPr>
              <a:lnSpc>
                <a:spcPct val="100000"/>
              </a:lnSpc>
              <a:spcBef>
                <a:spcPts val="600"/>
              </a:spcBef>
              <a:spcAft>
                <a:spcPts val="0"/>
              </a:spcAft>
              <a:buFont typeface="Wingdings" panose="05000000000000000000" pitchFamily="2" charset="2"/>
              <a:buChar char="§"/>
            </a:pPr>
            <a:r>
              <a:rPr lang="en-US" sz="2000" dirty="0"/>
              <a:t>Communication in the supply chain</a:t>
            </a:r>
          </a:p>
          <a:p>
            <a:pPr marL="357188" indent="-357188">
              <a:lnSpc>
                <a:spcPct val="100000"/>
              </a:lnSpc>
              <a:spcBef>
                <a:spcPts val="600"/>
              </a:spcBef>
              <a:spcAft>
                <a:spcPts val="0"/>
              </a:spcAft>
              <a:buFont typeface="Wingdings" panose="05000000000000000000" pitchFamily="2" charset="2"/>
              <a:buChar char="n"/>
            </a:pPr>
            <a:endParaRPr lang="de-DE" sz="2000" dirty="0"/>
          </a:p>
        </p:txBody>
      </p:sp>
      <p:sp>
        <p:nvSpPr>
          <p:cNvPr id="8" name="Text Box 51"/>
          <p:cNvSpPr txBox="1">
            <a:spLocks noChangeArrowheads="1"/>
          </p:cNvSpPr>
          <p:nvPr>
            <p:custDataLst>
              <p:tags r:id="rId3"/>
            </p:custDataLst>
          </p:nvPr>
        </p:nvSpPr>
        <p:spPr bwMode="auto">
          <a:xfrm>
            <a:off x="225167" y="5939779"/>
            <a:ext cx="87029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ctr"/>
            <a:r>
              <a:rPr lang="en-US" sz="2800" b="1" dirty="0">
                <a:solidFill>
                  <a:srgbClr val="004A96"/>
                </a:solidFill>
              </a:rPr>
              <a:t>Our Program is in Place and Working</a:t>
            </a:r>
          </a:p>
        </p:txBody>
      </p:sp>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63243" t="1002" r="2852" b="2404"/>
          <a:stretch/>
        </p:blipFill>
        <p:spPr>
          <a:xfrm>
            <a:off x="4711338" y="1532026"/>
            <a:ext cx="4244440" cy="4198214"/>
          </a:xfrm>
          <a:prstGeom prst="rect">
            <a:avLst/>
          </a:prstGeom>
        </p:spPr>
      </p:pic>
    </p:spTree>
    <p:extLst>
      <p:ext uri="{BB962C8B-B14F-4D97-AF65-F5344CB8AC3E}">
        <p14:creationId xmlns:p14="http://schemas.microsoft.com/office/powerpoint/2010/main" val="414805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nvPr>
        </p:nvGraphicFramePr>
        <p:xfrm>
          <a:off x="1192" y="858107"/>
          <a:ext cx="1190" cy="1190"/>
        </p:xfrm>
        <a:graphic>
          <a:graphicData uri="http://schemas.openxmlformats.org/presentationml/2006/ole">
            <mc:AlternateContent xmlns:mc="http://schemas.openxmlformats.org/markup-compatibility/2006">
              <mc:Choice xmlns:v="urn:schemas-microsoft-com:vml" Requires="v">
                <p:oleObj spid="_x0000_s8194"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192" y="858107"/>
                        <a:ext cx="1190" cy="1190"/>
                      </a:xfrm>
                      <a:prstGeom prst="rect">
                        <a:avLst/>
                      </a:prstGeom>
                    </p:spPr>
                  </p:pic>
                </p:oleObj>
              </mc:Fallback>
            </mc:AlternateContent>
          </a:graphicData>
        </a:graphic>
      </p:graphicFrame>
    </p:spTree>
    <p:extLst>
      <p:ext uri="{BB962C8B-B14F-4D97-AF65-F5344CB8AC3E}">
        <p14:creationId xmlns:p14="http://schemas.microsoft.com/office/powerpoint/2010/main" val="410168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429768"/>
            <a:ext cx="8229600" cy="1143000"/>
          </a:xfrm>
        </p:spPr>
        <p:txBody>
          <a:bodyPr lIns="0" tIns="0" rIns="0" bIns="0">
            <a:noAutofit/>
          </a:bodyPr>
          <a:lstStyle/>
          <a:p>
            <a:r>
              <a:rPr lang="en-US" dirty="0"/>
              <a:t>Sensitive Applications for Plastic Additive Products</a:t>
            </a:r>
          </a:p>
        </p:txBody>
      </p:sp>
      <p:pic>
        <p:nvPicPr>
          <p:cNvPr id="7" name="Picture 6"/>
          <p:cNvPicPr/>
          <p:nvPr/>
        </p:nvPicPr>
        <p:blipFill>
          <a:blip r:embed="rId3"/>
          <a:stretch>
            <a:fillRect/>
          </a:stretch>
        </p:blipFill>
        <p:spPr>
          <a:xfrm flipH="1">
            <a:off x="0" y="4800600"/>
            <a:ext cx="2543175" cy="1600200"/>
          </a:xfrm>
          <a:prstGeom prst="rect">
            <a:avLst/>
          </a:prstGeom>
        </p:spPr>
      </p:pic>
      <p:sp>
        <p:nvSpPr>
          <p:cNvPr id="8" name="TextBox 7"/>
          <p:cNvSpPr txBox="1"/>
          <p:nvPr/>
        </p:nvSpPr>
        <p:spPr>
          <a:xfrm>
            <a:off x="6293598" y="1343814"/>
            <a:ext cx="2627784" cy="4170372"/>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Antioxidants</a:t>
            </a:r>
          </a:p>
          <a:p>
            <a:pPr marL="342900" indent="-342900">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Process stabilizers</a:t>
            </a:r>
          </a:p>
          <a:p>
            <a:pPr marL="342900" indent="-342900">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UV absorbers</a:t>
            </a:r>
          </a:p>
          <a:p>
            <a:pPr marL="342900" indent="-342900">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Light stabilizers</a:t>
            </a:r>
          </a:p>
          <a:p>
            <a:pPr marL="342900" indent="-342900">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Clarifying agents</a:t>
            </a:r>
          </a:p>
          <a:p>
            <a:pPr marL="342900" indent="-342900">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Nucleating agents</a:t>
            </a:r>
          </a:p>
          <a:p>
            <a:pPr marL="342900" indent="-342900">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Antistatic agents</a:t>
            </a:r>
          </a:p>
          <a:p>
            <a:pPr marL="342900" indent="-342900">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Slip agents</a:t>
            </a:r>
          </a:p>
          <a:p>
            <a:pPr marL="342900" indent="-342900">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Acid neutralizers</a:t>
            </a:r>
          </a:p>
          <a:p>
            <a:pPr marL="342900" indent="-342900">
              <a:spcAft>
                <a:spcPts val="600"/>
              </a:spcAft>
              <a:buFont typeface="Wingdings" panose="05000000000000000000" pitchFamily="2" charset="2"/>
              <a:buChar char="§"/>
            </a:pPr>
            <a:r>
              <a:rPr lang="en-US" sz="2000" dirty="0" err="1">
                <a:latin typeface="Arial" panose="020B0604020202020204" pitchFamily="34" charset="0"/>
                <a:cs typeface="Arial" panose="020B0604020202020204" pitchFamily="34" charset="0"/>
              </a:rPr>
              <a:t>Visbreakers</a:t>
            </a:r>
            <a:endParaRPr lang="en-US" sz="2000" dirty="0">
              <a:latin typeface="Arial" panose="020B0604020202020204" pitchFamily="34" charset="0"/>
              <a:cs typeface="Arial" panose="020B0604020202020204" pitchFamily="34" charset="0"/>
            </a:endParaRPr>
          </a:p>
        </p:txBody>
      </p:sp>
      <p:sp>
        <p:nvSpPr>
          <p:cNvPr id="10" name="Parallelogram 9"/>
          <p:cNvSpPr/>
          <p:nvPr/>
        </p:nvSpPr>
        <p:spPr bwMode="auto">
          <a:xfrm rot="17317645">
            <a:off x="416685" y="2252018"/>
            <a:ext cx="1709805" cy="1584812"/>
          </a:xfrm>
          <a:prstGeom prst="parallelogram">
            <a:avLst>
              <a:gd name="adj" fmla="val 55368"/>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34" charset="0"/>
              <a:cs typeface="Arial"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041" y="2462774"/>
            <a:ext cx="4880027" cy="2961671"/>
          </a:xfrm>
          <a:prstGeom prst="rect">
            <a:avLst/>
          </a:prstGeom>
        </p:spPr>
      </p:pic>
      <p:grpSp>
        <p:nvGrpSpPr>
          <p:cNvPr id="3" name="Group 2"/>
          <p:cNvGrpSpPr/>
          <p:nvPr/>
        </p:nvGrpSpPr>
        <p:grpSpPr>
          <a:xfrm>
            <a:off x="2793305" y="860482"/>
            <a:ext cx="3500294" cy="5358459"/>
            <a:chOff x="3596880" y="1552025"/>
            <a:chExt cx="2696718" cy="4128297"/>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6880" y="1552025"/>
              <a:ext cx="1519559" cy="367635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4039" y="1552025"/>
              <a:ext cx="1519559" cy="367635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7501" y="2003969"/>
              <a:ext cx="1519559" cy="3676353"/>
            </a:xfrm>
            <a:prstGeom prst="rect">
              <a:avLst/>
            </a:prstGeom>
          </p:spPr>
        </p:pic>
      </p:grpSp>
      <p:sp>
        <p:nvSpPr>
          <p:cNvPr id="5" name="Footer Placeholder 4">
            <a:extLst>
              <a:ext uri="{FF2B5EF4-FFF2-40B4-BE49-F238E27FC236}">
                <a16:creationId xmlns:a16="http://schemas.microsoft.com/office/drawing/2014/main" id="{C8EAE251-08B4-40F8-9364-B9AA50057A0F}"/>
              </a:ext>
            </a:extLst>
          </p:cNvPr>
          <p:cNvSpPr>
            <a:spLocks noGrp="1"/>
          </p:cNvSpPr>
          <p:nvPr>
            <p:ph type="ftr" sz="quarter" idx="11"/>
          </p:nvPr>
        </p:nvSpPr>
        <p:spPr/>
        <p:txBody>
          <a:bodyPr/>
          <a:lstStyle/>
          <a:p>
            <a:r>
              <a:rPr lang="en-US"/>
              <a:t>2019 International Polyolefins Conference</a:t>
            </a:r>
          </a:p>
        </p:txBody>
      </p:sp>
    </p:spTree>
    <p:extLst>
      <p:ext uri="{BB962C8B-B14F-4D97-AF65-F5344CB8AC3E}">
        <p14:creationId xmlns:p14="http://schemas.microsoft.com/office/powerpoint/2010/main" val="315946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nvPr>
        </p:nvGraphicFramePr>
        <p:xfrm>
          <a:off x="0" y="856915"/>
          <a:ext cx="119078" cy="119078"/>
        </p:xfrm>
        <a:graphic>
          <a:graphicData uri="http://schemas.openxmlformats.org/presentationml/2006/ole">
            <mc:AlternateContent xmlns:mc="http://schemas.openxmlformats.org/markup-compatibility/2006">
              <mc:Choice xmlns:v="urn:schemas-microsoft-com:vml" Requires="v">
                <p:oleObj spid="_x0000_s5122" name="think-cell Folie" r:id="rId5" imgW="270" imgH="270" progId="TCLayout.ActiveDocument.1">
                  <p:embed/>
                </p:oleObj>
              </mc:Choice>
              <mc:Fallback>
                <p:oleObj name="think-cell Folie" r:id="rId5" imgW="270" imgH="270" progId="TCLayout.ActiveDocument.1">
                  <p:embed/>
                  <p:pic>
                    <p:nvPicPr>
                      <p:cNvPr id="7" name="Objekt 6" hidden="1"/>
                      <p:cNvPicPr/>
                      <p:nvPr/>
                    </p:nvPicPr>
                    <p:blipFill>
                      <a:blip r:embed="rId6"/>
                      <a:stretch>
                        <a:fillRect/>
                      </a:stretch>
                    </p:blipFill>
                    <p:spPr>
                      <a:xfrm>
                        <a:off x="0" y="856915"/>
                        <a:ext cx="119078" cy="119078"/>
                      </a:xfrm>
                      <a:prstGeom prst="rect">
                        <a:avLst/>
                      </a:prstGeom>
                    </p:spPr>
                  </p:pic>
                </p:oleObj>
              </mc:Fallback>
            </mc:AlternateContent>
          </a:graphicData>
        </a:graphic>
      </p:graphicFrame>
      <p:sp>
        <p:nvSpPr>
          <p:cNvPr id="4" name="Titel 3"/>
          <p:cNvSpPr>
            <a:spLocks noGrp="1"/>
          </p:cNvSpPr>
          <p:nvPr>
            <p:ph type="title"/>
          </p:nvPr>
        </p:nvSpPr>
        <p:spPr/>
        <p:txBody>
          <a:bodyPr/>
          <a:lstStyle/>
          <a:p>
            <a:r>
              <a:rPr lang="en-US" dirty="0">
                <a:solidFill>
                  <a:schemeClr val="tx1"/>
                </a:solidFill>
              </a:rPr>
              <a:t>Why start with Food Contact?</a:t>
            </a:r>
            <a:endParaRPr lang="de-DE" dirty="0">
              <a:solidFill>
                <a:schemeClr val="tx1"/>
              </a:solidFill>
            </a:endParaRPr>
          </a:p>
        </p:txBody>
      </p:sp>
      <p:sp>
        <p:nvSpPr>
          <p:cNvPr id="3" name="Foliennummernplatzhalter 2"/>
          <p:cNvSpPr>
            <a:spLocks noGrp="1"/>
          </p:cNvSpPr>
          <p:nvPr>
            <p:ph type="sldNum" sz="quarter" idx="4"/>
          </p:nvPr>
        </p:nvSpPr>
        <p:spPr/>
        <p:txBody>
          <a:bodyPr/>
          <a:lstStyle/>
          <a:p>
            <a:fld id="{82EA1D04-CA53-4DE3-84A8-2B63E41036C9}" type="slidenum">
              <a:rPr lang="de-DE" smtClean="0"/>
              <a:pPr/>
              <a:t>4</a:t>
            </a:fld>
            <a:endParaRPr lang="de-DE" dirty="0"/>
          </a:p>
        </p:txBody>
      </p:sp>
      <p:sp>
        <p:nvSpPr>
          <p:cNvPr id="14" name="Text Placeholder 3">
            <a:extLst>
              <a:ext uri="{FF2B5EF4-FFF2-40B4-BE49-F238E27FC236}">
                <a16:creationId xmlns:a16="http://schemas.microsoft.com/office/drawing/2014/main" id="{E5CF2DCF-6CD8-4FB1-8D8E-5B0D7FA2A243}"/>
              </a:ext>
            </a:extLst>
          </p:cNvPr>
          <p:cNvSpPr txBox="1">
            <a:spLocks/>
          </p:cNvSpPr>
          <p:nvPr/>
        </p:nvSpPr>
        <p:spPr>
          <a:xfrm>
            <a:off x="162022" y="2030347"/>
            <a:ext cx="8270778" cy="281103"/>
          </a:xfrm>
          <a:prstGeom prst="rect">
            <a:avLst/>
          </a:prstGeom>
        </p:spPr>
        <p:txBody>
          <a:bodyPr vert="horz" wrap="square" lIns="0" tIns="0" rIns="0" bIns="0" rtlCol="0">
            <a:spAutoFit/>
          </a:bodyPr>
          <a:lstStyle>
            <a:lvl1pPr marL="342900" indent="-342900" algn="l" defTabSz="914400" rtl="0" eaLnBrk="1" latinLnBrk="0" hangingPunct="1">
              <a:lnSpc>
                <a:spcPct val="110000"/>
              </a:lnSpc>
              <a:spcBef>
                <a:spcPts val="0"/>
              </a:spcBef>
              <a:spcAft>
                <a:spcPts val="0"/>
              </a:spcAft>
              <a:buClr>
                <a:schemeClr val="accent1"/>
              </a:buClr>
              <a:buFont typeface="Wingdings" panose="05000000000000000000" pitchFamily="2" charset="2"/>
              <a:buChar char="n"/>
              <a:defRPr lang="de-DE" sz="2000" b="0" i="0" kern="1200" smtClean="0">
                <a:solidFill>
                  <a:schemeClr val="tx1"/>
                </a:solidFill>
                <a:latin typeface="Arial"/>
                <a:ea typeface="+mn-ea"/>
                <a:cs typeface="+mn-cs"/>
              </a:defRPr>
            </a:lvl1pPr>
            <a:lvl2pPr marL="719138" indent="-361950" algn="l" defTabSz="914400" rtl="0" eaLnBrk="1" latinLnBrk="0" hangingPunct="1">
              <a:lnSpc>
                <a:spcPct val="110000"/>
              </a:lnSpc>
              <a:spcBef>
                <a:spcPts val="600"/>
              </a:spcBef>
              <a:spcAft>
                <a:spcPts val="0"/>
              </a:spcAft>
              <a:buClr>
                <a:schemeClr val="accent1"/>
              </a:buClr>
              <a:buFont typeface="Wingdings 3" panose="05040102010807070707" pitchFamily="18" charset="2"/>
              <a:buChar char=""/>
              <a:defRPr lang="de-DE" sz="2000" b="0" i="0" kern="1200" smtClean="0">
                <a:solidFill>
                  <a:schemeClr val="tx1"/>
                </a:solidFill>
                <a:latin typeface="Arial"/>
                <a:ea typeface="+mn-ea"/>
                <a:cs typeface="+mn-cs"/>
              </a:defRPr>
            </a:lvl2pPr>
            <a:lvl3pPr marL="1074738" indent="-355600" algn="l" defTabSz="914400" rtl="0" eaLnBrk="1" latinLnBrk="0" hangingPunct="1">
              <a:lnSpc>
                <a:spcPct val="110000"/>
              </a:lnSpc>
              <a:spcBef>
                <a:spcPts val="300"/>
              </a:spcBef>
              <a:spcAft>
                <a:spcPts val="0"/>
              </a:spcAft>
              <a:buClr>
                <a:schemeClr val="accent1"/>
              </a:buClr>
              <a:buFont typeface="Arial" panose="020B0604020202020204" pitchFamily="34" charset="0"/>
              <a:buChar char="●"/>
              <a:tabLst/>
              <a:defRPr lang="de-DE" sz="2000" b="0" i="0" kern="1200" smtClean="0">
                <a:solidFill>
                  <a:schemeClr val="tx1"/>
                </a:solidFill>
                <a:latin typeface="Arial"/>
                <a:ea typeface="+mn-ea"/>
                <a:cs typeface="+mn-cs"/>
              </a:defRPr>
            </a:lvl3pPr>
            <a:lvl4pPr marL="1436688" indent="-361950" algn="l" defTabSz="914400" rtl="0" eaLnBrk="1" latinLnBrk="0" hangingPunct="1">
              <a:lnSpc>
                <a:spcPct val="110000"/>
              </a:lnSpc>
              <a:spcBef>
                <a:spcPts val="0"/>
              </a:spcBef>
              <a:spcAft>
                <a:spcPct val="50000"/>
              </a:spcAft>
              <a:buClr>
                <a:schemeClr val="accent1"/>
              </a:buClr>
              <a:buFont typeface="Arial" panose="020B0604020202020204" pitchFamily="34" charset="0"/>
              <a:buChar char="−"/>
              <a:defRPr lang="de-DE" sz="2000" b="0" i="0" kern="1200" smtClean="0">
                <a:solidFill>
                  <a:schemeClr val="tx1"/>
                </a:solidFill>
                <a:latin typeface="Arial"/>
                <a:ea typeface="+mn-ea"/>
                <a:cs typeface="+mn-cs"/>
              </a:defRPr>
            </a:lvl4pPr>
            <a:lvl5pPr marL="2057400" indent="-228600" algn="l" defTabSz="914400" rtl="0" eaLnBrk="1" latinLnBrk="0" hangingPunct="1">
              <a:lnSpc>
                <a:spcPct val="95000"/>
              </a:lnSpc>
              <a:spcBef>
                <a:spcPts val="0"/>
              </a:spcBef>
              <a:spcAft>
                <a:spcPct val="50000"/>
              </a:spcAft>
              <a:buClr>
                <a:schemeClr val="tx1"/>
              </a:buClr>
              <a:buFontTx/>
              <a:buChar char="–"/>
              <a:defRPr lang="de-DE" sz="2000" b="0" i="0" kern="1200" dirty="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accent1"/>
                </a:solidFill>
              </a:rPr>
              <a:t>Food Contact is a fundamental requirement for many sensitive regulations!</a:t>
            </a:r>
          </a:p>
        </p:txBody>
      </p:sp>
      <p:sp>
        <p:nvSpPr>
          <p:cNvPr id="16" name="Textfeld 14">
            <a:extLst>
              <a:ext uri="{FF2B5EF4-FFF2-40B4-BE49-F238E27FC236}">
                <a16:creationId xmlns:a16="http://schemas.microsoft.com/office/drawing/2014/main" id="{D473CE89-F9B6-4962-8256-082947C8CF28}"/>
              </a:ext>
            </a:extLst>
          </p:cNvPr>
          <p:cNvSpPr txBox="1"/>
          <p:nvPr/>
        </p:nvSpPr>
        <p:spPr>
          <a:xfrm>
            <a:off x="5321476" y="5695749"/>
            <a:ext cx="3683174" cy="246221"/>
          </a:xfrm>
          <a:prstGeom prst="rect">
            <a:avLst/>
          </a:prstGeom>
          <a:noFill/>
          <a:effectLst/>
        </p:spPr>
        <p:txBody>
          <a:bodyPr wrap="square" lIns="0" tIns="0" rIns="0" bIns="0" rtlCol="0">
            <a:spAutoFit/>
          </a:bodyPr>
          <a:lstStyle/>
          <a:p>
            <a:r>
              <a:rPr lang="en-US" sz="1600" dirty="0"/>
              <a:t>Food Contact</a:t>
            </a:r>
          </a:p>
        </p:txBody>
      </p:sp>
      <p:sp>
        <p:nvSpPr>
          <p:cNvPr id="17" name="Textfeld 15">
            <a:extLst>
              <a:ext uri="{FF2B5EF4-FFF2-40B4-BE49-F238E27FC236}">
                <a16:creationId xmlns:a16="http://schemas.microsoft.com/office/drawing/2014/main" id="{57D6DB7A-2549-49CC-8478-B583CAA8B1AC}"/>
              </a:ext>
            </a:extLst>
          </p:cNvPr>
          <p:cNvSpPr txBox="1"/>
          <p:nvPr/>
        </p:nvSpPr>
        <p:spPr>
          <a:xfrm>
            <a:off x="5321605" y="5096262"/>
            <a:ext cx="3683174" cy="246221"/>
          </a:xfrm>
          <a:prstGeom prst="rect">
            <a:avLst/>
          </a:prstGeom>
          <a:noFill/>
          <a:effectLst/>
        </p:spPr>
        <p:txBody>
          <a:bodyPr wrap="square" lIns="0" tIns="0" rIns="0" bIns="0" rtlCol="0">
            <a:spAutoFit/>
          </a:bodyPr>
          <a:lstStyle/>
          <a:p>
            <a:r>
              <a:rPr lang="en-US" sz="1600" dirty="0"/>
              <a:t>Pharma Packaging / Medical Devices</a:t>
            </a:r>
          </a:p>
        </p:txBody>
      </p:sp>
      <p:sp>
        <p:nvSpPr>
          <p:cNvPr id="18" name="Textfeld 16">
            <a:extLst>
              <a:ext uri="{FF2B5EF4-FFF2-40B4-BE49-F238E27FC236}">
                <a16:creationId xmlns:a16="http://schemas.microsoft.com/office/drawing/2014/main" id="{D514A87E-429B-43B3-899B-2358EFB17E93}"/>
              </a:ext>
            </a:extLst>
          </p:cNvPr>
          <p:cNvSpPr txBox="1"/>
          <p:nvPr/>
        </p:nvSpPr>
        <p:spPr>
          <a:xfrm>
            <a:off x="5336553" y="4554046"/>
            <a:ext cx="3683174" cy="246221"/>
          </a:xfrm>
          <a:prstGeom prst="rect">
            <a:avLst/>
          </a:prstGeom>
          <a:noFill/>
          <a:effectLst/>
        </p:spPr>
        <p:txBody>
          <a:bodyPr wrap="square" lIns="0" tIns="0" rIns="0" bIns="0" rtlCol="0">
            <a:spAutoFit/>
          </a:bodyPr>
          <a:lstStyle/>
          <a:p>
            <a:r>
              <a:rPr lang="en-US" sz="1600" dirty="0"/>
              <a:t>Cosmetic Packaging</a:t>
            </a:r>
          </a:p>
        </p:txBody>
      </p:sp>
      <p:sp>
        <p:nvSpPr>
          <p:cNvPr id="19" name="Textfeld 17">
            <a:extLst>
              <a:ext uri="{FF2B5EF4-FFF2-40B4-BE49-F238E27FC236}">
                <a16:creationId xmlns:a16="http://schemas.microsoft.com/office/drawing/2014/main" id="{A38A1CA8-F740-4C83-8B52-4A10697D0B70}"/>
              </a:ext>
            </a:extLst>
          </p:cNvPr>
          <p:cNvSpPr txBox="1"/>
          <p:nvPr/>
        </p:nvSpPr>
        <p:spPr>
          <a:xfrm>
            <a:off x="5321605" y="3859481"/>
            <a:ext cx="3683174" cy="492443"/>
          </a:xfrm>
          <a:prstGeom prst="rect">
            <a:avLst/>
          </a:prstGeom>
          <a:noFill/>
          <a:effectLst/>
        </p:spPr>
        <p:txBody>
          <a:bodyPr wrap="square" lIns="0" tIns="0" rIns="0" bIns="0" rtlCol="0">
            <a:spAutoFit/>
          </a:bodyPr>
          <a:lstStyle/>
          <a:p>
            <a:r>
              <a:rPr lang="en-US" sz="1600" dirty="0"/>
              <a:t>Construction Products in </a:t>
            </a:r>
            <a:br>
              <a:rPr lang="en-US" sz="1600" dirty="0"/>
            </a:br>
            <a:r>
              <a:rPr lang="en-US" sz="1600" dirty="0"/>
              <a:t>Contact with Drinking Water</a:t>
            </a:r>
          </a:p>
        </p:txBody>
      </p:sp>
      <p:sp>
        <p:nvSpPr>
          <p:cNvPr id="20" name="Textfeld 18">
            <a:extLst>
              <a:ext uri="{FF2B5EF4-FFF2-40B4-BE49-F238E27FC236}">
                <a16:creationId xmlns:a16="http://schemas.microsoft.com/office/drawing/2014/main" id="{691A4DCC-2E15-4A30-AD38-0975637211D7}"/>
              </a:ext>
            </a:extLst>
          </p:cNvPr>
          <p:cNvSpPr txBox="1"/>
          <p:nvPr/>
        </p:nvSpPr>
        <p:spPr>
          <a:xfrm>
            <a:off x="5336552" y="3409054"/>
            <a:ext cx="3683174" cy="246221"/>
          </a:xfrm>
          <a:prstGeom prst="rect">
            <a:avLst/>
          </a:prstGeom>
          <a:noFill/>
          <a:effectLst/>
        </p:spPr>
        <p:txBody>
          <a:bodyPr wrap="square" lIns="0" tIns="0" rIns="0" bIns="0" rtlCol="0">
            <a:spAutoFit/>
          </a:bodyPr>
          <a:lstStyle/>
          <a:p>
            <a:r>
              <a:rPr lang="en-US" sz="1600" dirty="0"/>
              <a:t>Product Safety</a:t>
            </a:r>
          </a:p>
        </p:txBody>
      </p:sp>
      <p:grpSp>
        <p:nvGrpSpPr>
          <p:cNvPr id="2" name="Group 1"/>
          <p:cNvGrpSpPr/>
          <p:nvPr/>
        </p:nvGrpSpPr>
        <p:grpSpPr>
          <a:xfrm>
            <a:off x="215900" y="2767148"/>
            <a:ext cx="4935306" cy="3545970"/>
            <a:chOff x="178308" y="2767148"/>
            <a:chExt cx="3616307" cy="2598282"/>
          </a:xfrm>
        </p:grpSpPr>
        <p:cxnSp>
          <p:nvCxnSpPr>
            <p:cNvPr id="8" name="Straight Connector 7">
              <a:extLst>
                <a:ext uri="{FF2B5EF4-FFF2-40B4-BE49-F238E27FC236}">
                  <a16:creationId xmlns:a16="http://schemas.microsoft.com/office/drawing/2014/main" id="{BDE290B8-5A75-4EA8-9D57-CBAD02DDF4DC}"/>
                </a:ext>
              </a:extLst>
            </p:cNvPr>
            <p:cNvCxnSpPr/>
            <p:nvPr/>
          </p:nvCxnSpPr>
          <p:spPr>
            <a:xfrm flipH="1">
              <a:off x="1621843" y="4166692"/>
              <a:ext cx="2172771" cy="0"/>
            </a:xfrm>
            <a:prstGeom prst="line">
              <a:avLst/>
            </a:prstGeom>
            <a:ln w="28575">
              <a:headEnd type="arrow" w="lg" len="sm"/>
              <a:tailEnd w="lg"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82E9E8-2299-4706-BFBB-1B85E83A21F7}"/>
                </a:ext>
              </a:extLst>
            </p:cNvPr>
            <p:cNvCxnSpPr/>
            <p:nvPr/>
          </p:nvCxnSpPr>
          <p:spPr>
            <a:xfrm flipH="1">
              <a:off x="678745" y="4595373"/>
              <a:ext cx="3115870" cy="0"/>
            </a:xfrm>
            <a:prstGeom prst="line">
              <a:avLst/>
            </a:prstGeom>
            <a:ln w="28575">
              <a:headEnd type="arrow" w="lg" len="sm"/>
              <a:tailEnd w="lg"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F1A42CF-679D-445E-A11F-C224CCC3145F}"/>
                </a:ext>
              </a:extLst>
            </p:cNvPr>
            <p:cNvCxnSpPr/>
            <p:nvPr/>
          </p:nvCxnSpPr>
          <p:spPr>
            <a:xfrm flipH="1">
              <a:off x="678745" y="5009764"/>
              <a:ext cx="3115870" cy="0"/>
            </a:xfrm>
            <a:prstGeom prst="line">
              <a:avLst/>
            </a:prstGeom>
            <a:ln w="28575">
              <a:headEnd type="arrow" w="lg" len="sm"/>
              <a:tailEnd w="lg"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6505F4D-2001-4205-9BBD-AA852FE0E867}"/>
                </a:ext>
              </a:extLst>
            </p:cNvPr>
            <p:cNvCxnSpPr/>
            <p:nvPr/>
          </p:nvCxnSpPr>
          <p:spPr>
            <a:xfrm flipH="1">
              <a:off x="2500639" y="3745156"/>
              <a:ext cx="1293975" cy="0"/>
            </a:xfrm>
            <a:prstGeom prst="line">
              <a:avLst/>
            </a:prstGeom>
            <a:ln w="28575">
              <a:headEnd type="arrow" w="lg" len="sm"/>
              <a:tailEnd w="lg"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9E2808-CB84-4254-91AD-EC9CBF4DF052}"/>
                </a:ext>
              </a:extLst>
            </p:cNvPr>
            <p:cNvCxnSpPr/>
            <p:nvPr/>
          </p:nvCxnSpPr>
          <p:spPr>
            <a:xfrm flipH="1">
              <a:off x="2422047" y="3323620"/>
              <a:ext cx="1372566" cy="0"/>
            </a:xfrm>
            <a:prstGeom prst="line">
              <a:avLst/>
            </a:prstGeom>
            <a:ln w="28575">
              <a:headEnd type="arrow" w="lg" len="sm"/>
              <a:tailEnd w="lg" len="sm"/>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CB69C790-2A19-4763-818C-FA846D9544D3}"/>
                </a:ext>
              </a:extLst>
            </p:cNvPr>
            <p:cNvGrpSpPr/>
            <p:nvPr/>
          </p:nvGrpSpPr>
          <p:grpSpPr>
            <a:xfrm>
              <a:off x="178308" y="4913058"/>
              <a:ext cx="2835309" cy="452372"/>
              <a:chOff x="237713" y="5823115"/>
              <a:chExt cx="3779920" cy="603084"/>
            </a:xfrm>
            <a:solidFill>
              <a:schemeClr val="accent1"/>
            </a:solidFill>
          </p:grpSpPr>
          <p:sp>
            <p:nvSpPr>
              <p:cNvPr id="22" name="Rectangle 21">
                <a:extLst>
                  <a:ext uri="{FF2B5EF4-FFF2-40B4-BE49-F238E27FC236}">
                    <a16:creationId xmlns:a16="http://schemas.microsoft.com/office/drawing/2014/main" id="{86F2F9B7-8A7B-4DC2-BCBA-80B0C28A3EF7}"/>
                  </a:ext>
                </a:extLst>
              </p:cNvPr>
              <p:cNvSpPr/>
              <p:nvPr/>
            </p:nvSpPr>
            <p:spPr>
              <a:xfrm>
                <a:off x="237713" y="6220597"/>
                <a:ext cx="3779920" cy="2056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3B29DA07-9DB1-4D26-A8FA-690369D8A382}"/>
                  </a:ext>
                </a:extLst>
              </p:cNvPr>
              <p:cNvSpPr/>
              <p:nvPr/>
            </p:nvSpPr>
            <p:spPr>
              <a:xfrm>
                <a:off x="438855" y="6021855"/>
                <a:ext cx="3377636" cy="2056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E2A6A6A3-A51F-4D2E-88B7-E435D3B2020F}"/>
                  </a:ext>
                </a:extLst>
              </p:cNvPr>
              <p:cNvSpPr/>
              <p:nvPr/>
            </p:nvSpPr>
            <p:spPr>
              <a:xfrm>
                <a:off x="622462" y="5823115"/>
                <a:ext cx="3010422" cy="2056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 name="Rectangle 24">
              <a:extLst>
                <a:ext uri="{FF2B5EF4-FFF2-40B4-BE49-F238E27FC236}">
                  <a16:creationId xmlns:a16="http://schemas.microsoft.com/office/drawing/2014/main" id="{1BE3A013-D83D-40A5-9404-324283F021AF}"/>
                </a:ext>
              </a:extLst>
            </p:cNvPr>
            <p:cNvSpPr/>
            <p:nvPr/>
          </p:nvSpPr>
          <p:spPr>
            <a:xfrm>
              <a:off x="542935" y="3646302"/>
              <a:ext cx="308345" cy="1224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56F4AD73-E5D9-41E1-8620-29053E8DA8B2}"/>
                </a:ext>
              </a:extLst>
            </p:cNvPr>
            <p:cNvSpPr/>
            <p:nvPr/>
          </p:nvSpPr>
          <p:spPr>
            <a:xfrm>
              <a:off x="1441790" y="3646302"/>
              <a:ext cx="308345" cy="1224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FF61232B-60E3-4856-B094-A24B8710D5C0}"/>
                </a:ext>
              </a:extLst>
            </p:cNvPr>
            <p:cNvSpPr/>
            <p:nvPr/>
          </p:nvSpPr>
          <p:spPr>
            <a:xfrm>
              <a:off x="2340646" y="3646302"/>
              <a:ext cx="308345" cy="1224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F1248854-9CF7-4B79-BEA9-18E3D06EB83C}"/>
                </a:ext>
              </a:extLst>
            </p:cNvPr>
            <p:cNvSpPr/>
            <p:nvPr/>
          </p:nvSpPr>
          <p:spPr>
            <a:xfrm>
              <a:off x="466907" y="3462057"/>
              <a:ext cx="2258111" cy="154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Isosceles Triangle 28">
              <a:extLst>
                <a:ext uri="{FF2B5EF4-FFF2-40B4-BE49-F238E27FC236}">
                  <a16:creationId xmlns:a16="http://schemas.microsoft.com/office/drawing/2014/main" id="{EE76F9E5-C468-4CDE-BF4D-DEDEDB747E92}"/>
                </a:ext>
              </a:extLst>
            </p:cNvPr>
            <p:cNvSpPr/>
            <p:nvPr/>
          </p:nvSpPr>
          <p:spPr>
            <a:xfrm>
              <a:off x="178308" y="2767148"/>
              <a:ext cx="2835309" cy="66035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0" name="Straight Connector 42">
              <a:extLst>
                <a:ext uri="{FF2B5EF4-FFF2-40B4-BE49-F238E27FC236}">
                  <a16:creationId xmlns:a16="http://schemas.microsoft.com/office/drawing/2014/main" id="{71193DF7-9EEB-47A9-B3BB-74FAD7566B7F}"/>
                </a:ext>
              </a:extLst>
            </p:cNvPr>
            <p:cNvCxnSpPr/>
            <p:nvPr/>
          </p:nvCxnSpPr>
          <p:spPr>
            <a:xfrm flipH="1">
              <a:off x="2340646" y="4166692"/>
              <a:ext cx="308344" cy="0"/>
            </a:xfrm>
            <a:prstGeom prst="line">
              <a:avLst/>
            </a:prstGeom>
            <a:ln w="28575">
              <a:solidFill>
                <a:schemeClr val="bg1"/>
              </a:solidFill>
              <a:head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42">
              <a:extLst>
                <a:ext uri="{FF2B5EF4-FFF2-40B4-BE49-F238E27FC236}">
                  <a16:creationId xmlns:a16="http://schemas.microsoft.com/office/drawing/2014/main" id="{F85B2399-83C4-48D2-AF41-5B18A8718C02}"/>
                </a:ext>
              </a:extLst>
            </p:cNvPr>
            <p:cNvCxnSpPr/>
            <p:nvPr/>
          </p:nvCxnSpPr>
          <p:spPr>
            <a:xfrm flipH="1">
              <a:off x="2340646" y="4592457"/>
              <a:ext cx="308344" cy="0"/>
            </a:xfrm>
            <a:prstGeom prst="line">
              <a:avLst/>
            </a:prstGeom>
            <a:ln w="28575">
              <a:solidFill>
                <a:schemeClr val="bg1"/>
              </a:solidFill>
              <a:head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42">
              <a:extLst>
                <a:ext uri="{FF2B5EF4-FFF2-40B4-BE49-F238E27FC236}">
                  <a16:creationId xmlns:a16="http://schemas.microsoft.com/office/drawing/2014/main" id="{FDA9DBAA-E7E0-4D78-91CB-3678494D96E4}"/>
                </a:ext>
              </a:extLst>
            </p:cNvPr>
            <p:cNvCxnSpPr/>
            <p:nvPr/>
          </p:nvCxnSpPr>
          <p:spPr>
            <a:xfrm flipH="1">
              <a:off x="1441790" y="4592457"/>
              <a:ext cx="308344" cy="0"/>
            </a:xfrm>
            <a:prstGeom prst="line">
              <a:avLst/>
            </a:prstGeom>
            <a:ln w="28575">
              <a:solidFill>
                <a:schemeClr val="bg1"/>
              </a:solidFill>
              <a:headEnd type="none" w="med" len="med"/>
            </a:ln>
          </p:spPr>
          <p:style>
            <a:lnRef idx="1">
              <a:schemeClr val="accent1"/>
            </a:lnRef>
            <a:fillRef idx="0">
              <a:schemeClr val="accent1"/>
            </a:fillRef>
            <a:effectRef idx="0">
              <a:schemeClr val="accent1"/>
            </a:effectRef>
            <a:fontRef idx="minor">
              <a:schemeClr val="tx1"/>
            </a:fontRef>
          </p:style>
        </p:cxnSp>
      </p:grpSp>
      <p:sp>
        <p:nvSpPr>
          <p:cNvPr id="6" name="Footer Placeholder 5">
            <a:extLst>
              <a:ext uri="{FF2B5EF4-FFF2-40B4-BE49-F238E27FC236}">
                <a16:creationId xmlns:a16="http://schemas.microsoft.com/office/drawing/2014/main" id="{9354986F-BD8E-46E0-AB71-F563E17BF411}"/>
              </a:ext>
            </a:extLst>
          </p:cNvPr>
          <p:cNvSpPr>
            <a:spLocks noGrp="1"/>
          </p:cNvSpPr>
          <p:nvPr>
            <p:ph type="ftr" sz="quarter" idx="10"/>
          </p:nvPr>
        </p:nvSpPr>
        <p:spPr/>
        <p:txBody>
          <a:bodyPr/>
          <a:lstStyle/>
          <a:p>
            <a:r>
              <a:rPr lang="en-US"/>
              <a:t>2019 International Polyolefins Conference</a:t>
            </a:r>
            <a:endParaRPr lang="en-US" dirty="0"/>
          </a:p>
        </p:txBody>
      </p:sp>
    </p:spTree>
    <p:extLst>
      <p:ext uri="{BB962C8B-B14F-4D97-AF65-F5344CB8AC3E}">
        <p14:creationId xmlns:p14="http://schemas.microsoft.com/office/powerpoint/2010/main" val="250837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Slide Number Placeholder 2"/>
          <p:cNvSpPr>
            <a:spLocks noGrp="1"/>
          </p:cNvSpPr>
          <p:nvPr>
            <p:ph type="sldNum" sz="quarter" idx="12"/>
          </p:nvPr>
        </p:nvSpPr>
        <p:spPr/>
        <p:txBody>
          <a:bodyPr/>
          <a:lstStyle/>
          <a:p>
            <a:fld id="{12FE22CE-1BD0-4AE6-9B91-6BAC889C4140}" type="slidenum">
              <a:rPr lang="en-US" smtClean="0"/>
              <a:t>5</a:t>
            </a:fld>
            <a:endParaRPr lang="en-US"/>
          </a:p>
        </p:txBody>
      </p:sp>
      <p:sp>
        <p:nvSpPr>
          <p:cNvPr id="14" name="Titel 23">
            <a:extLst>
              <a:ext uri="{FF2B5EF4-FFF2-40B4-BE49-F238E27FC236}">
                <a16:creationId xmlns:a16="http://schemas.microsoft.com/office/drawing/2014/main" id="{F48029FE-F3F2-4A6E-B630-7D412663985B}"/>
              </a:ext>
            </a:extLst>
          </p:cNvPr>
          <p:cNvSpPr txBox="1">
            <a:spLocks/>
          </p:cNvSpPr>
          <p:nvPr/>
        </p:nvSpPr>
        <p:spPr>
          <a:xfrm>
            <a:off x="163751" y="430442"/>
            <a:ext cx="8803435" cy="404294"/>
          </a:xfrm>
        </p:spPr>
        <p:txBody>
          <a:bodyPr lIns="0" tIns="0" rIns="0" bIns="0" anchor="t">
            <a:noAutofit/>
          </a:bodyPr>
          <a:lstStyle>
            <a:lvl1pPr algn="l" defTabSz="685891" rtl="0" eaLnBrk="1" latinLnBrk="0" hangingPunct="1">
              <a:lnSpc>
                <a:spcPct val="100000"/>
              </a:lnSpc>
              <a:spcBef>
                <a:spcPct val="110000"/>
              </a:spcBef>
              <a:spcAft>
                <a:spcPct val="110000"/>
              </a:spcAft>
              <a:buNone/>
              <a:defRPr sz="2250" b="1" i="0" kern="1200">
                <a:solidFill>
                  <a:srgbClr val="000000"/>
                </a:solidFill>
                <a:latin typeface="Arial"/>
                <a:ea typeface="+mj-ea"/>
                <a:cs typeface="+mj-cs"/>
              </a:defRPr>
            </a:lvl1pPr>
          </a:lstStyle>
          <a:p>
            <a:r>
              <a:rPr lang="de-DE" dirty="0"/>
              <a:t>Fitness for Use in </a:t>
            </a:r>
            <a:r>
              <a:rPr lang="de-DE" dirty="0">
                <a:solidFill>
                  <a:schemeClr val="tx1"/>
                </a:solidFill>
              </a:rPr>
              <a:t>Sensitive Applications</a:t>
            </a:r>
          </a:p>
        </p:txBody>
      </p:sp>
      <p:sp>
        <p:nvSpPr>
          <p:cNvPr id="18" name="Footer Placeholder 17">
            <a:extLst>
              <a:ext uri="{FF2B5EF4-FFF2-40B4-BE49-F238E27FC236}">
                <a16:creationId xmlns:a16="http://schemas.microsoft.com/office/drawing/2014/main" id="{56424FD2-35CA-4DD9-983E-9F8FFFB8EBE3}"/>
              </a:ext>
            </a:extLst>
          </p:cNvPr>
          <p:cNvSpPr>
            <a:spLocks noGrp="1"/>
          </p:cNvSpPr>
          <p:nvPr>
            <p:ph type="ftr" sz="quarter" idx="11"/>
          </p:nvPr>
        </p:nvSpPr>
        <p:spPr/>
        <p:txBody>
          <a:bodyPr/>
          <a:lstStyle/>
          <a:p>
            <a:r>
              <a:rPr lang="en-US"/>
              <a:t>2019 International Polyolefins Conference</a:t>
            </a:r>
          </a:p>
        </p:txBody>
      </p:sp>
      <p:sp>
        <p:nvSpPr>
          <p:cNvPr id="19" name="Rectangle 18">
            <a:extLst>
              <a:ext uri="{FF2B5EF4-FFF2-40B4-BE49-F238E27FC236}">
                <a16:creationId xmlns:a16="http://schemas.microsoft.com/office/drawing/2014/main" id="{70BBEFB2-C442-4D00-9B40-C1CA23FE20F4}"/>
              </a:ext>
            </a:extLst>
          </p:cNvPr>
          <p:cNvSpPr/>
          <p:nvPr/>
        </p:nvSpPr>
        <p:spPr>
          <a:xfrm>
            <a:off x="215900" y="1345534"/>
            <a:ext cx="8737600" cy="50552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846A16-A4E0-42F1-B827-6CA06CDFD12E}"/>
              </a:ext>
            </a:extLst>
          </p:cNvPr>
          <p:cNvSpPr/>
          <p:nvPr/>
        </p:nvSpPr>
        <p:spPr>
          <a:xfrm>
            <a:off x="1316096" y="2825835"/>
            <a:ext cx="6613236" cy="34951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5173" y="1625924"/>
            <a:ext cx="8501775" cy="40024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Rectangle: Rounded Corners 4"/>
          <p:cNvSpPr/>
          <p:nvPr/>
        </p:nvSpPr>
        <p:spPr>
          <a:xfrm>
            <a:off x="681287" y="3033359"/>
            <a:ext cx="176479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latin typeface="Arial" panose="020B0604020202020204" pitchFamily="34" charset="0"/>
                <a:cs typeface="Arial" panose="020B0604020202020204" pitchFamily="34" charset="0"/>
              </a:rPr>
              <a:t>Quality System</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Mgt. responsibility</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Management of Change</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CA &amp; PA</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Traceability</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Quality risk analysis</a:t>
            </a:r>
          </a:p>
        </p:txBody>
      </p:sp>
      <p:sp>
        <p:nvSpPr>
          <p:cNvPr id="23" name="Rectangle: Rounded Corners 5"/>
          <p:cNvSpPr/>
          <p:nvPr/>
        </p:nvSpPr>
        <p:spPr>
          <a:xfrm>
            <a:off x="2553698" y="3033359"/>
            <a:ext cx="176479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latin typeface="Arial" panose="020B0604020202020204" pitchFamily="34" charset="0"/>
                <a:cs typeface="Arial" panose="020B0604020202020204" pitchFamily="34" charset="0"/>
              </a:rPr>
              <a:t>External NIAS Control</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Supply chain comm.</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Degradation/ reaction prods</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Downstream processes</a:t>
            </a:r>
          </a:p>
        </p:txBody>
      </p:sp>
      <p:sp>
        <p:nvSpPr>
          <p:cNvPr id="24" name="Rounded Rectangle 23"/>
          <p:cNvSpPr/>
          <p:nvPr/>
        </p:nvSpPr>
        <p:spPr>
          <a:xfrm>
            <a:off x="4424461" y="2662714"/>
            <a:ext cx="3844031" cy="194598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8"/>
          <p:cNvSpPr/>
          <p:nvPr/>
        </p:nvSpPr>
        <p:spPr>
          <a:xfrm>
            <a:off x="4539842" y="3033359"/>
            <a:ext cx="176558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latin typeface="Arial" panose="020B0604020202020204" pitchFamily="34" charset="0"/>
                <a:cs typeface="Arial" panose="020B0604020202020204" pitchFamily="34" charset="0"/>
              </a:rPr>
              <a:t>Product Listing</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Data generation</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Analytical work</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Migration testing</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Application areas</a:t>
            </a:r>
          </a:p>
        </p:txBody>
      </p:sp>
      <p:sp>
        <p:nvSpPr>
          <p:cNvPr id="26" name="Rectangle: Rounded Corners 9"/>
          <p:cNvSpPr/>
          <p:nvPr/>
        </p:nvSpPr>
        <p:spPr>
          <a:xfrm>
            <a:off x="6396939" y="3033359"/>
            <a:ext cx="176558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dirty="0">
                <a:latin typeface="Arial" panose="020B0604020202020204" pitchFamily="34" charset="0"/>
                <a:cs typeface="Arial" panose="020B0604020202020204" pitchFamily="34" charset="0"/>
              </a:rPr>
              <a:t>Internal NIAS Control</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Hazard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Exposure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Risk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Specifications</a:t>
            </a:r>
          </a:p>
        </p:txBody>
      </p:sp>
      <p:sp>
        <p:nvSpPr>
          <p:cNvPr id="27" name="TextBox 26"/>
          <p:cNvSpPr txBox="1"/>
          <p:nvPr/>
        </p:nvSpPr>
        <p:spPr>
          <a:xfrm>
            <a:off x="6204684" y="2662714"/>
            <a:ext cx="2057400" cy="369332"/>
          </a:xfrm>
          <a:prstGeom prst="rect">
            <a:avLst/>
          </a:prstGeom>
          <a:noFill/>
        </p:spPr>
        <p:txBody>
          <a:bodyPr wrap="square" rtlCol="0">
            <a:spAutoFit/>
          </a:bodyPr>
          <a:lstStyle/>
          <a:p>
            <a:pPr algn="ctr"/>
            <a:r>
              <a:rPr lang="en-US" b="1" dirty="0">
                <a:solidFill>
                  <a:srgbClr val="004A96"/>
                </a:solidFill>
                <a:latin typeface="Arial" panose="020B0604020202020204" pitchFamily="34" charset="0"/>
                <a:ea typeface="FangSong" panose="02010609060101010101" pitchFamily="49" charset="-122"/>
                <a:cs typeface="Arial" panose="020B0604020202020204" pitchFamily="34" charset="0"/>
              </a:rPr>
              <a:t>Suitable Purity</a:t>
            </a:r>
          </a:p>
        </p:txBody>
      </p:sp>
      <p:sp>
        <p:nvSpPr>
          <p:cNvPr id="28" name="TextBox 27"/>
          <p:cNvSpPr txBox="1"/>
          <p:nvPr/>
        </p:nvSpPr>
        <p:spPr>
          <a:xfrm>
            <a:off x="3374010" y="2111404"/>
            <a:ext cx="2324100"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ea typeface="FangSong" panose="02010609060101010101" pitchFamily="49" charset="-122"/>
                <a:cs typeface="Arial" panose="020B0604020202020204" pitchFamily="34" charset="0"/>
              </a:rPr>
              <a:t>Fitness for Use</a:t>
            </a:r>
          </a:p>
        </p:txBody>
      </p:sp>
      <p:sp>
        <p:nvSpPr>
          <p:cNvPr id="29" name="TextBox 28">
            <a:extLst>
              <a:ext uri="{FF2B5EF4-FFF2-40B4-BE49-F238E27FC236}">
                <a16:creationId xmlns:a16="http://schemas.microsoft.com/office/drawing/2014/main" id="{C97BEBAF-604D-41E7-ADC6-0698ADB02FC2}"/>
              </a:ext>
            </a:extLst>
          </p:cNvPr>
          <p:cNvSpPr txBox="1"/>
          <p:nvPr/>
        </p:nvSpPr>
        <p:spPr>
          <a:xfrm>
            <a:off x="285173" y="1345534"/>
            <a:ext cx="4139288" cy="707886"/>
          </a:xfrm>
          <a:prstGeom prst="rect">
            <a:avLst/>
          </a:prstGeom>
          <a:noFill/>
        </p:spPr>
        <p:txBody>
          <a:bodyPr wrap="square" rtlCol="0">
            <a:spAutoFit/>
          </a:bodyPr>
          <a:lstStyle/>
          <a:p>
            <a:r>
              <a:rPr lang="en-US" sz="2000" b="1" dirty="0">
                <a:solidFill>
                  <a:srgbClr val="C50022"/>
                </a:solidFill>
              </a:rPr>
              <a:t>Regulatory Compliance</a:t>
            </a:r>
          </a:p>
          <a:p>
            <a:r>
              <a:rPr lang="en-US" sz="2000" b="1" dirty="0">
                <a:solidFill>
                  <a:srgbClr val="004A96"/>
                </a:solidFill>
              </a:rPr>
              <a:t>Sustainability</a:t>
            </a:r>
          </a:p>
        </p:txBody>
      </p:sp>
      <p:sp>
        <p:nvSpPr>
          <p:cNvPr id="30" name="TextBox 29">
            <a:extLst>
              <a:ext uri="{FF2B5EF4-FFF2-40B4-BE49-F238E27FC236}">
                <a16:creationId xmlns:a16="http://schemas.microsoft.com/office/drawing/2014/main" id="{79C93A07-43EC-411D-9603-BEF308351CFB}"/>
              </a:ext>
            </a:extLst>
          </p:cNvPr>
          <p:cNvSpPr txBox="1"/>
          <p:nvPr/>
        </p:nvSpPr>
        <p:spPr>
          <a:xfrm>
            <a:off x="3112569" y="5657253"/>
            <a:ext cx="3020291" cy="646331"/>
          </a:xfrm>
          <a:prstGeom prst="rect">
            <a:avLst/>
          </a:prstGeom>
          <a:noFill/>
        </p:spPr>
        <p:txBody>
          <a:bodyPr wrap="square" rtlCol="0">
            <a:spAutoFit/>
          </a:bodyPr>
          <a:lstStyle/>
          <a:p>
            <a:pPr algn="ctr"/>
            <a:r>
              <a:rPr lang="en-US" sz="1200" b="1" dirty="0">
                <a:solidFill>
                  <a:srgbClr val="FFCC00"/>
                </a:solidFill>
              </a:rPr>
              <a:t>Product Defense  </a:t>
            </a:r>
            <a:r>
              <a:rPr lang="en-US" sz="1200" b="1" dirty="0">
                <a:solidFill>
                  <a:srgbClr val="FFCC00"/>
                </a:solidFill>
                <a:sym typeface="Wingdings 2" panose="05020102010507070707" pitchFamily="18" charset="2"/>
              </a:rPr>
              <a:t></a:t>
            </a:r>
            <a:r>
              <a:rPr lang="en-US" sz="1200" b="1" dirty="0">
                <a:solidFill>
                  <a:srgbClr val="FFCC00"/>
                </a:solidFill>
              </a:rPr>
              <a:t> Communication</a:t>
            </a:r>
          </a:p>
          <a:p>
            <a:pPr algn="ctr"/>
            <a:r>
              <a:rPr lang="en-US" sz="1200" b="1" dirty="0">
                <a:solidFill>
                  <a:srgbClr val="FFCC00"/>
                </a:solidFill>
              </a:rPr>
              <a:t>Associations        </a:t>
            </a:r>
            <a:r>
              <a:rPr lang="en-US" sz="1200" b="1" dirty="0">
                <a:solidFill>
                  <a:srgbClr val="FFCC00"/>
                </a:solidFill>
                <a:sym typeface="Wingdings 2" panose="05020102010507070707" pitchFamily="18" charset="2"/>
              </a:rPr>
              <a:t></a:t>
            </a:r>
            <a:r>
              <a:rPr lang="en-US" sz="1200" b="1" dirty="0">
                <a:solidFill>
                  <a:srgbClr val="FFCC00"/>
                </a:solidFill>
              </a:rPr>
              <a:t>         Authorities </a:t>
            </a:r>
          </a:p>
          <a:p>
            <a:pPr algn="ctr"/>
            <a:r>
              <a:rPr lang="en-US" sz="1200" b="1" dirty="0">
                <a:solidFill>
                  <a:srgbClr val="FFCC00"/>
                </a:solidFill>
              </a:rPr>
              <a:t>Other Stakeholders    </a:t>
            </a:r>
          </a:p>
        </p:txBody>
      </p:sp>
    </p:spTree>
    <p:extLst>
      <p:ext uri="{BB962C8B-B14F-4D97-AF65-F5344CB8AC3E}">
        <p14:creationId xmlns:p14="http://schemas.microsoft.com/office/powerpoint/2010/main" val="1889571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990" t="2654" r="25774" b="14767"/>
          <a:stretch/>
        </p:blipFill>
        <p:spPr>
          <a:xfrm>
            <a:off x="6256421" y="1307467"/>
            <a:ext cx="2887579" cy="5562255"/>
          </a:xfrm>
          <a:prstGeom prst="rect">
            <a:avLst/>
          </a:prstGeom>
        </p:spPr>
      </p:pic>
      <p:sp>
        <p:nvSpPr>
          <p:cNvPr id="2" name="Title 1"/>
          <p:cNvSpPr>
            <a:spLocks noGrp="1"/>
          </p:cNvSpPr>
          <p:nvPr>
            <p:ph type="title"/>
          </p:nvPr>
        </p:nvSpPr>
        <p:spPr/>
        <p:txBody>
          <a:bodyPr/>
          <a:lstStyle/>
          <a:p>
            <a:r>
              <a:rPr lang="en-US" dirty="0"/>
              <a:t>Food Regulation Compliance</a:t>
            </a:r>
          </a:p>
        </p:txBody>
      </p:sp>
      <p:sp>
        <p:nvSpPr>
          <p:cNvPr id="8" name="Footer Placeholder 7">
            <a:extLst>
              <a:ext uri="{FF2B5EF4-FFF2-40B4-BE49-F238E27FC236}">
                <a16:creationId xmlns:a16="http://schemas.microsoft.com/office/drawing/2014/main" id="{6C2F6032-5F20-4689-AFB2-9D6F6AE6E082}"/>
              </a:ext>
            </a:extLst>
          </p:cNvPr>
          <p:cNvSpPr>
            <a:spLocks noGrp="1"/>
          </p:cNvSpPr>
          <p:nvPr>
            <p:ph type="ftr" sz="quarter" idx="3"/>
          </p:nvPr>
        </p:nvSpPr>
        <p:spPr/>
        <p:txBody>
          <a:bodyPr/>
          <a:lstStyle/>
          <a:p>
            <a:r>
              <a:rPr lang="en-US"/>
              <a:t>2019 International Polyolefins Conference</a:t>
            </a:r>
          </a:p>
        </p:txBody>
      </p:sp>
      <p:sp>
        <p:nvSpPr>
          <p:cNvPr id="3" name="Content Placeholder 2"/>
          <p:cNvSpPr>
            <a:spLocks noGrp="1"/>
          </p:cNvSpPr>
          <p:nvPr>
            <p:ph idx="4294967295"/>
          </p:nvPr>
        </p:nvSpPr>
        <p:spPr>
          <a:xfrm>
            <a:off x="194245" y="1371600"/>
            <a:ext cx="5957728" cy="4525963"/>
          </a:xfrm>
        </p:spPr>
        <p:txBody>
          <a:bodyPr lIns="0" tIns="0" rIns="0" bIns="0">
            <a:noAutofit/>
          </a:bodyPr>
          <a:lstStyle/>
          <a:p>
            <a:pPr marL="0" indent="0">
              <a:buNone/>
            </a:pPr>
            <a:r>
              <a:rPr lang="en-US" sz="2000" b="1" dirty="0"/>
              <a:t>Compliance with food contact regulations involves 5 aspects:</a:t>
            </a:r>
          </a:p>
          <a:p>
            <a:pPr marL="800100" lvl="1" indent="-457200">
              <a:buFont typeface="+mj-lt"/>
              <a:buAutoNum type="arabicPeriod"/>
            </a:pPr>
            <a:r>
              <a:rPr lang="en-US" sz="2000" dirty="0"/>
              <a:t>Listing of the product on the positive list – Declaration of Compliance</a:t>
            </a:r>
          </a:p>
          <a:p>
            <a:pPr marL="800100" lvl="1" indent="-457200">
              <a:buFont typeface="+mj-lt"/>
              <a:buAutoNum type="arabicPeriod"/>
            </a:pPr>
            <a:r>
              <a:rPr lang="en-US" sz="2000" b="1" dirty="0"/>
              <a:t>Byproducts and residuals are controlled within safe levels </a:t>
            </a:r>
          </a:p>
          <a:p>
            <a:pPr marL="800100" lvl="1" indent="-457200">
              <a:buFont typeface="+mj-lt"/>
              <a:buAutoNum type="arabicPeriod"/>
            </a:pPr>
            <a:r>
              <a:rPr lang="en-US" sz="2000" b="1" dirty="0"/>
              <a:t>Degradation products from normal use must be assessed</a:t>
            </a:r>
          </a:p>
          <a:p>
            <a:pPr marL="800100" lvl="1" indent="-457200">
              <a:buFont typeface="+mj-lt"/>
              <a:buAutoNum type="arabicPeriod"/>
            </a:pPr>
            <a:r>
              <a:rPr lang="en-US" sz="2000" b="1" dirty="0"/>
              <a:t>Adequate control of product purity (major requirement for shared facilities)</a:t>
            </a:r>
            <a:endParaRPr lang="en-US" sz="2000" dirty="0"/>
          </a:p>
          <a:p>
            <a:pPr marL="800100" lvl="1" indent="-457200">
              <a:buFont typeface="+mj-lt"/>
              <a:buAutoNum type="arabicPeriod"/>
            </a:pPr>
            <a:r>
              <a:rPr lang="en-US" sz="2000" b="1" dirty="0"/>
              <a:t>Specific quality management system components </a:t>
            </a:r>
          </a:p>
        </p:txBody>
      </p:sp>
      <p:sp>
        <p:nvSpPr>
          <p:cNvPr id="4" name="Rectangle 3"/>
          <p:cNvSpPr/>
          <p:nvPr/>
        </p:nvSpPr>
        <p:spPr>
          <a:xfrm>
            <a:off x="215900" y="2972051"/>
            <a:ext cx="5936073" cy="3240860"/>
          </a:xfrm>
          <a:prstGeom prst="rect">
            <a:avLst/>
          </a:prstGeom>
          <a:solidFill>
            <a:schemeClr val="accent1">
              <a:alpha val="17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4290261"/>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51" y="430442"/>
            <a:ext cx="8803435" cy="853200"/>
          </a:xfrm>
        </p:spPr>
        <p:txBody>
          <a:bodyPr/>
          <a:lstStyle/>
          <a:p>
            <a:r>
              <a:rPr lang="en-US" dirty="0"/>
              <a:t>Definitions - </a:t>
            </a:r>
            <a:r>
              <a:rPr lang="en-US" dirty="0" err="1"/>
              <a:t>GMP</a:t>
            </a:r>
            <a:endParaRPr lang="en-US" dirty="0"/>
          </a:p>
        </p:txBody>
      </p:sp>
      <p:sp>
        <p:nvSpPr>
          <p:cNvPr id="8" name="Footer Placeholder 7">
            <a:extLst>
              <a:ext uri="{FF2B5EF4-FFF2-40B4-BE49-F238E27FC236}">
                <a16:creationId xmlns:a16="http://schemas.microsoft.com/office/drawing/2014/main" id="{DBC9EE62-2C54-40B0-89D3-FD9F3E1E905B}"/>
              </a:ext>
            </a:extLst>
          </p:cNvPr>
          <p:cNvSpPr>
            <a:spLocks noGrp="1"/>
          </p:cNvSpPr>
          <p:nvPr>
            <p:ph type="ftr" sz="quarter" idx="3"/>
          </p:nvPr>
        </p:nvSpPr>
        <p:spPr/>
        <p:txBody>
          <a:bodyPr/>
          <a:lstStyle/>
          <a:p>
            <a:r>
              <a:rPr lang="en-US"/>
              <a:t>2019 International Polyolefins Conference</a:t>
            </a:r>
          </a:p>
        </p:txBody>
      </p:sp>
      <p:sp>
        <p:nvSpPr>
          <p:cNvPr id="3" name="Slide Number Placeholder 2"/>
          <p:cNvSpPr>
            <a:spLocks noGrp="1"/>
          </p:cNvSpPr>
          <p:nvPr>
            <p:ph type="sldNum" sz="quarter" idx="4"/>
          </p:nvPr>
        </p:nvSpPr>
        <p:spPr/>
        <p:txBody>
          <a:bodyPr/>
          <a:lstStyle/>
          <a:p>
            <a:fld id="{12FE22CE-1BD0-4AE6-9B91-6BAC889C4140}" type="slidenum">
              <a:rPr lang="en-US" smtClean="0"/>
              <a:t>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51249859"/>
              </p:ext>
            </p:extLst>
          </p:nvPr>
        </p:nvGraphicFramePr>
        <p:xfrm>
          <a:off x="163750" y="2277210"/>
          <a:ext cx="8789749" cy="1742440"/>
        </p:xfrm>
        <a:graphic>
          <a:graphicData uri="http://schemas.openxmlformats.org/drawingml/2006/table">
            <a:tbl>
              <a:tblPr firstRow="1" bandRow="1">
                <a:tableStyleId>{5C22544A-7EE6-4342-B048-85BDC9FD1C3A}</a:tableStyleId>
              </a:tblPr>
              <a:tblGrid>
                <a:gridCol w="2762492">
                  <a:extLst>
                    <a:ext uri="{9D8B030D-6E8A-4147-A177-3AD203B41FA5}">
                      <a16:colId xmlns:a16="http://schemas.microsoft.com/office/drawing/2014/main" val="2549784513"/>
                    </a:ext>
                  </a:extLst>
                </a:gridCol>
                <a:gridCol w="6027257">
                  <a:extLst>
                    <a:ext uri="{9D8B030D-6E8A-4147-A177-3AD203B41FA5}">
                      <a16:colId xmlns:a16="http://schemas.microsoft.com/office/drawing/2014/main" val="2209467578"/>
                    </a:ext>
                  </a:extLst>
                </a:gridCol>
              </a:tblGrid>
              <a:tr h="370840">
                <a:tc gridSpan="2">
                  <a:txBody>
                    <a:bodyPr/>
                    <a:lstStyle/>
                    <a:p>
                      <a:r>
                        <a:rPr lang="en-US" dirty="0">
                          <a:solidFill>
                            <a:srgbClr val="004A96"/>
                          </a:solidFill>
                          <a:latin typeface="Arial" panose="020B0604020202020204" pitchFamily="34" charset="0"/>
                          <a:cs typeface="Arial" panose="020B0604020202020204" pitchFamily="34" charset="0"/>
                        </a:rPr>
                        <a:t>21 CFR 174.5 General provisions applicable to indirect food additives</a:t>
                      </a:r>
                    </a:p>
                  </a:txBody>
                  <a:tcPr>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2761749856"/>
                  </a:ext>
                </a:extLst>
              </a:tr>
              <a:tr h="370840">
                <a:tc>
                  <a:txBody>
                    <a:bodyPr/>
                    <a:lstStyle/>
                    <a:p>
                      <a:r>
                        <a:rPr lang="en-US" sz="1600" b="1" dirty="0">
                          <a:latin typeface="Arial" panose="020B0604020202020204" pitchFamily="34" charset="0"/>
                          <a:cs typeface="Arial" panose="020B0604020202020204" pitchFamily="34" charset="0"/>
                        </a:rPr>
                        <a:t>Good manufacturing practices [are] defined to include the following restrictions: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indent="-168275" rtl="0">
                        <a:buSzPts val="1800"/>
                        <a:buFont typeface="Wingdings" panose="05000000000000000000" pitchFamily="2" charset="2"/>
                        <a:buChar char="§"/>
                      </a:pPr>
                      <a:r>
                        <a:rPr lang="en-US" sz="1400" b="0" i="0" u="none" strike="noStrike" kern="1200" baseline="0" dirty="0">
                          <a:solidFill>
                            <a:srgbClr val="000000"/>
                          </a:solidFill>
                          <a:latin typeface="Arial" panose="020B0604020202020204" pitchFamily="34" charset="0"/>
                          <a:cs typeface="Arial" panose="020B0604020202020204" pitchFamily="34" charset="0"/>
                        </a:rPr>
                        <a:t>Quantity limited by prescribed limits, technical effect in article, no intended effect in food</a:t>
                      </a:r>
                    </a:p>
                    <a:p>
                      <a:pPr marL="168275" indent="-168275" rtl="0">
                        <a:buSzPts val="1800"/>
                        <a:buFont typeface="Wingdings" panose="05000000000000000000" pitchFamily="2" charset="2"/>
                        <a:buChar char="§"/>
                      </a:pPr>
                      <a:r>
                        <a:rPr lang="en-US" sz="1400" b="1" i="0" u="none" strike="noStrike" kern="1200" baseline="0" dirty="0">
                          <a:solidFill>
                            <a:srgbClr val="C50022"/>
                          </a:solidFill>
                          <a:latin typeface="Arial" panose="020B0604020202020204" pitchFamily="34" charset="0"/>
                          <a:cs typeface="Arial" panose="020B0604020202020204" pitchFamily="34" charset="0"/>
                        </a:rPr>
                        <a:t>Any substance used as a component of articles that contact food shall be of a purity suitable for its intended use</a:t>
                      </a:r>
                    </a:p>
                    <a:p>
                      <a:pPr marL="168275" indent="-168275" rtl="0">
                        <a:buSzPts val="1800"/>
                        <a:buFont typeface="Wingdings" panose="05000000000000000000" pitchFamily="2" charset="2"/>
                        <a:buChar char="§"/>
                      </a:pPr>
                      <a:r>
                        <a:rPr lang="en-US" sz="1400" b="0" i="0" u="none" strike="noStrike" kern="1200" baseline="0" dirty="0">
                          <a:solidFill>
                            <a:srgbClr val="000000"/>
                          </a:solidFill>
                          <a:latin typeface="Arial" panose="020B0604020202020204" pitchFamily="34" charset="0"/>
                          <a:cs typeface="Arial" panose="020B0604020202020204" pitchFamily="34" charset="0"/>
                        </a:rPr>
                        <a:t>Existence of a prescribed limit does not exclude from meeting other requirements</a:t>
                      </a:r>
                      <a:endParaRPr lang="en-U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221984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25715503"/>
              </p:ext>
            </p:extLst>
          </p:nvPr>
        </p:nvGraphicFramePr>
        <p:xfrm>
          <a:off x="163750" y="4039624"/>
          <a:ext cx="8789749" cy="2169160"/>
        </p:xfrm>
        <a:graphic>
          <a:graphicData uri="http://schemas.openxmlformats.org/drawingml/2006/table">
            <a:tbl>
              <a:tblPr firstRow="1" bandRow="1">
                <a:tableStyleId>{5C22544A-7EE6-4342-B048-85BDC9FD1C3A}</a:tableStyleId>
              </a:tblPr>
              <a:tblGrid>
                <a:gridCol w="4018171">
                  <a:extLst>
                    <a:ext uri="{9D8B030D-6E8A-4147-A177-3AD203B41FA5}">
                      <a16:colId xmlns:a16="http://schemas.microsoft.com/office/drawing/2014/main" val="2549784513"/>
                    </a:ext>
                  </a:extLst>
                </a:gridCol>
                <a:gridCol w="4771578">
                  <a:extLst>
                    <a:ext uri="{9D8B030D-6E8A-4147-A177-3AD203B41FA5}">
                      <a16:colId xmlns:a16="http://schemas.microsoft.com/office/drawing/2014/main" val="2209467578"/>
                    </a:ext>
                  </a:extLst>
                </a:gridCol>
              </a:tblGrid>
              <a:tr h="370840">
                <a:tc gridSpan="2">
                  <a:txBody>
                    <a:bodyPr/>
                    <a:lstStyle/>
                    <a:p>
                      <a:r>
                        <a:rPr lang="en-US" dirty="0">
                          <a:solidFill>
                            <a:srgbClr val="004A96"/>
                          </a:solidFill>
                          <a:latin typeface="Arial" panose="020B0604020202020204" pitchFamily="34" charset="0"/>
                          <a:cs typeface="Arial" panose="020B0604020202020204" pitchFamily="34" charset="0"/>
                        </a:rPr>
                        <a:t>Article 3 of EC Regulation 1935/2004 (The Framework Regulation) </a:t>
                      </a:r>
                    </a:p>
                  </a:txBody>
                  <a:tcPr>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2761749856"/>
                  </a:ext>
                </a:extLst>
              </a:tr>
              <a:tr h="370840">
                <a:tc>
                  <a:txBody>
                    <a:bodyPr/>
                    <a:lstStyle/>
                    <a:p>
                      <a:r>
                        <a:rPr lang="en-US" sz="1600" b="1" dirty="0">
                          <a:latin typeface="Arial" panose="020B0604020202020204" pitchFamily="34" charset="0"/>
                          <a:cs typeface="Arial" panose="020B0604020202020204" pitchFamily="34" charset="0"/>
                        </a:rPr>
                        <a:t>"Materials and articles.... shall be manufactured in compliance with good manufacturing practice so that, under normal or foreseeable conditions of use, they do not transfer their constituents to food in quantities which could: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6213" indent="-168275" algn="l" defTabSz="914400" rtl="0" eaLnBrk="1" latinLnBrk="0" hangingPunct="1">
                        <a:buSzPts val="1800"/>
                        <a:buFont typeface="Wingdings" panose="05000000000000000000" pitchFamily="2" charset="2"/>
                        <a:buChar char="§"/>
                      </a:pPr>
                      <a:r>
                        <a:rPr lang="en-US" sz="1400" b="0" i="0" u="none" strike="noStrike" kern="1200" baseline="0" dirty="0">
                          <a:solidFill>
                            <a:srgbClr val="000000"/>
                          </a:solidFill>
                          <a:latin typeface="Arial" panose="020B0604020202020204" pitchFamily="34" charset="0"/>
                          <a:ea typeface="+mn-ea"/>
                          <a:cs typeface="Arial" panose="020B0604020202020204" pitchFamily="34" charset="0"/>
                        </a:rPr>
                        <a:t>Endanger human health</a:t>
                      </a:r>
                    </a:p>
                    <a:p>
                      <a:pPr marL="176213" indent="-168275" algn="l" defTabSz="914400" rtl="0" eaLnBrk="1" latinLnBrk="0" hangingPunct="1">
                        <a:buSzPts val="1800"/>
                        <a:buFont typeface="Wingdings" panose="05000000000000000000" pitchFamily="2" charset="2"/>
                        <a:buChar char="§"/>
                      </a:pPr>
                      <a:r>
                        <a:rPr lang="en-US" sz="1400" b="0" i="0" u="none" strike="noStrike" kern="1200" baseline="0" dirty="0">
                          <a:solidFill>
                            <a:srgbClr val="000000"/>
                          </a:solidFill>
                          <a:latin typeface="Arial" panose="020B0604020202020204" pitchFamily="34" charset="0"/>
                          <a:ea typeface="+mn-ea"/>
                          <a:cs typeface="Arial" panose="020B0604020202020204" pitchFamily="34" charset="0"/>
                        </a:rPr>
                        <a:t>or bring about an unacceptable change in the composition of the food</a:t>
                      </a:r>
                    </a:p>
                    <a:p>
                      <a:pPr marL="176213" indent="-168275" algn="l" defTabSz="914400" rtl="0" eaLnBrk="1" latinLnBrk="0" hangingPunct="1">
                        <a:buSzPts val="1800"/>
                        <a:buFont typeface="Wingdings" panose="05000000000000000000" pitchFamily="2" charset="2"/>
                        <a:buChar char="§"/>
                      </a:pPr>
                      <a:r>
                        <a:rPr lang="en-US" sz="1400" b="0" i="0" u="none" strike="noStrike" kern="1200" baseline="0" dirty="0">
                          <a:solidFill>
                            <a:srgbClr val="000000"/>
                          </a:solidFill>
                          <a:latin typeface="Arial" panose="020B0604020202020204" pitchFamily="34" charset="0"/>
                          <a:ea typeface="+mn-ea"/>
                          <a:cs typeface="Arial" panose="020B0604020202020204" pitchFamily="34" charset="0"/>
                        </a:rPr>
                        <a:t>or bring about a deterioration of the organoleptic characteristics thereof</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2219846"/>
                  </a:ext>
                </a:extLst>
              </a:tr>
            </a:tbl>
          </a:graphicData>
        </a:graphic>
      </p:graphicFrame>
      <p:sp>
        <p:nvSpPr>
          <p:cNvPr id="6" name="TextBox 5"/>
          <p:cNvSpPr txBox="1"/>
          <p:nvPr/>
        </p:nvSpPr>
        <p:spPr>
          <a:xfrm>
            <a:off x="163751" y="1295400"/>
            <a:ext cx="7162800" cy="677108"/>
          </a:xfrm>
          <a:prstGeom prst="rect">
            <a:avLst/>
          </a:prstGeom>
          <a:noFill/>
        </p:spPr>
        <p:txBody>
          <a:bodyPr wrap="square" rtlCol="0">
            <a:spAutoFit/>
          </a:bodyPr>
          <a:lstStyle/>
          <a:p>
            <a:r>
              <a:rPr lang="en-US" sz="2000" b="1" dirty="0" err="1">
                <a:latin typeface="Arial" panose="020B0604020202020204" pitchFamily="34" charset="0"/>
                <a:cs typeface="Arial" panose="020B0604020202020204" pitchFamily="34" charset="0"/>
              </a:rPr>
              <a:t>GMP</a:t>
            </a:r>
            <a:r>
              <a:rPr lang="en-US" sz="2000" dirty="0">
                <a:latin typeface="Arial" panose="020B0604020202020204" pitchFamily="34" charset="0"/>
                <a:cs typeface="Arial" panose="020B0604020202020204" pitchFamily="34" charset="0"/>
              </a:rPr>
              <a:t>: Good Manufacturing Practices </a:t>
            </a:r>
          </a:p>
          <a:p>
            <a:r>
              <a:rPr lang="en-US" i="1" dirty="0">
                <a:latin typeface="Arial" panose="020B0604020202020204" pitchFamily="34" charset="0"/>
                <a:cs typeface="Arial" panose="020B0604020202020204" pitchFamily="34" charset="0"/>
              </a:rPr>
              <a:t>As defined by specific regulations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565675"/>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35D2-64D7-4E83-8FBC-D73793367DC8}"/>
              </a:ext>
            </a:extLst>
          </p:cNvPr>
          <p:cNvSpPr>
            <a:spLocks noGrp="1"/>
          </p:cNvSpPr>
          <p:nvPr>
            <p:ph type="title"/>
          </p:nvPr>
        </p:nvSpPr>
        <p:spPr>
          <a:xfrm>
            <a:off x="163751" y="430442"/>
            <a:ext cx="8803435" cy="853200"/>
          </a:xfrm>
        </p:spPr>
        <p:txBody>
          <a:bodyPr/>
          <a:lstStyle/>
          <a:p>
            <a:r>
              <a:rPr lang="en-US" dirty="0">
                <a:solidFill>
                  <a:schemeClr val="tx1"/>
                </a:solidFill>
              </a:rPr>
              <a:t>Changes from New EU Regulations</a:t>
            </a:r>
            <a:br>
              <a:rPr lang="en-US" dirty="0">
                <a:solidFill>
                  <a:schemeClr val="tx1"/>
                </a:solidFill>
              </a:rPr>
            </a:br>
            <a:r>
              <a:rPr lang="en-US" sz="2000" b="0" i="1" dirty="0">
                <a:solidFill>
                  <a:schemeClr val="tx1"/>
                </a:solidFill>
              </a:rPr>
              <a:t>EC 2023/2007; EC 10/2011</a:t>
            </a:r>
          </a:p>
        </p:txBody>
      </p:sp>
      <p:sp>
        <p:nvSpPr>
          <p:cNvPr id="4" name="Slide Number Placeholder 3">
            <a:extLst>
              <a:ext uri="{FF2B5EF4-FFF2-40B4-BE49-F238E27FC236}">
                <a16:creationId xmlns:a16="http://schemas.microsoft.com/office/drawing/2014/main" id="{F776953A-A853-4AE0-9387-AFDC08906E07}"/>
              </a:ext>
            </a:extLst>
          </p:cNvPr>
          <p:cNvSpPr>
            <a:spLocks noGrp="1"/>
          </p:cNvSpPr>
          <p:nvPr>
            <p:ph type="sldNum" sz="quarter" idx="4"/>
          </p:nvPr>
        </p:nvSpPr>
        <p:spPr/>
        <p:txBody>
          <a:bodyPr/>
          <a:lstStyle/>
          <a:p>
            <a:fld id="{82EA1D04-CA53-4DE3-84A8-2B63E41036C9}" type="slidenum">
              <a:rPr lang="de-DE" smtClean="0"/>
              <a:pPr/>
              <a:t>8</a:t>
            </a:fld>
            <a:endParaRPr lang="de-DE" dirty="0"/>
          </a:p>
        </p:txBody>
      </p:sp>
      <p:sp>
        <p:nvSpPr>
          <p:cNvPr id="5" name="Content Placeholder 4">
            <a:extLst>
              <a:ext uri="{FF2B5EF4-FFF2-40B4-BE49-F238E27FC236}">
                <a16:creationId xmlns:a16="http://schemas.microsoft.com/office/drawing/2014/main" id="{508C6380-3043-4108-9F7E-CCF305D6C9F5}"/>
              </a:ext>
            </a:extLst>
          </p:cNvPr>
          <p:cNvSpPr>
            <a:spLocks noGrp="1"/>
          </p:cNvSpPr>
          <p:nvPr>
            <p:ph idx="1"/>
          </p:nvPr>
        </p:nvSpPr>
        <p:spPr/>
        <p:txBody>
          <a:bodyPr/>
          <a:lstStyle/>
          <a:p>
            <a:pPr>
              <a:spcAft>
                <a:spcPts val="600"/>
              </a:spcAft>
              <a:buFont typeface="Wingdings" panose="05000000000000000000" pitchFamily="2" charset="2"/>
              <a:buChar char="§"/>
            </a:pPr>
            <a:r>
              <a:rPr lang="en-US" sz="1800" dirty="0"/>
              <a:t>More explicit requirements for the quality system</a:t>
            </a:r>
          </a:p>
          <a:p>
            <a:pPr marL="467978" lvl="1" indent="-200052" defTabSz="914400" fontAlgn="base">
              <a:spcBef>
                <a:spcPts val="150"/>
              </a:spcBef>
              <a:spcAft>
                <a:spcPts val="600"/>
              </a:spcAft>
              <a:buSzPct val="50000"/>
              <a:buFont typeface="Wingdings 3" panose="05040102010807070707" pitchFamily="18" charset="2"/>
              <a:buChar char="u"/>
            </a:pPr>
            <a:r>
              <a:rPr lang="en-US" sz="1600" dirty="0"/>
              <a:t>Management responsibility</a:t>
            </a:r>
          </a:p>
          <a:p>
            <a:pPr marL="467978" lvl="1" indent="-200052" defTabSz="914400" fontAlgn="base">
              <a:spcBef>
                <a:spcPts val="150"/>
              </a:spcBef>
              <a:spcAft>
                <a:spcPts val="600"/>
              </a:spcAft>
              <a:buSzPct val="50000"/>
              <a:buFont typeface="Wingdings 3" panose="05040102010807070707" pitchFamily="18" charset="2"/>
              <a:buChar char="u"/>
            </a:pPr>
            <a:r>
              <a:rPr lang="en-US" sz="1600" dirty="0"/>
              <a:t>Training</a:t>
            </a:r>
          </a:p>
          <a:p>
            <a:pPr marL="467978" lvl="1" indent="-200052" defTabSz="914400" fontAlgn="base">
              <a:spcBef>
                <a:spcPts val="150"/>
              </a:spcBef>
              <a:spcAft>
                <a:spcPts val="600"/>
              </a:spcAft>
              <a:buSzPct val="50000"/>
              <a:buFont typeface="Wingdings 3" panose="05040102010807070707" pitchFamily="18" charset="2"/>
              <a:buChar char="u"/>
            </a:pPr>
            <a:r>
              <a:rPr lang="en-US" sz="1600" dirty="0"/>
              <a:t>Evaluation of starting materials</a:t>
            </a:r>
          </a:p>
          <a:p>
            <a:pPr marL="467978" lvl="1" indent="-200052" defTabSz="914400" fontAlgn="base">
              <a:spcBef>
                <a:spcPts val="150"/>
              </a:spcBef>
              <a:spcAft>
                <a:spcPts val="600"/>
              </a:spcAft>
              <a:buSzPct val="50000"/>
              <a:buFont typeface="Wingdings 3" panose="05040102010807070707" pitchFamily="18" charset="2"/>
              <a:buChar char="u"/>
            </a:pPr>
            <a:r>
              <a:rPr lang="en-US" sz="1600" dirty="0"/>
              <a:t>Documentation</a:t>
            </a:r>
          </a:p>
          <a:p>
            <a:pPr>
              <a:spcAft>
                <a:spcPts val="600"/>
              </a:spcAft>
              <a:buFont typeface="Wingdings" panose="05000000000000000000" pitchFamily="2" charset="2"/>
              <a:buChar char="§"/>
            </a:pPr>
            <a:r>
              <a:rPr lang="en-US" sz="1800" dirty="0"/>
              <a:t>More explicit requirements for Quality Control</a:t>
            </a:r>
          </a:p>
          <a:p>
            <a:pPr marL="467978" lvl="1" indent="-200052" defTabSz="914400" fontAlgn="base">
              <a:spcBef>
                <a:spcPts val="150"/>
              </a:spcBef>
              <a:spcAft>
                <a:spcPts val="600"/>
              </a:spcAft>
              <a:buSzPct val="50000"/>
              <a:buFont typeface="Wingdings 3" panose="05040102010807070707" pitchFamily="18" charset="2"/>
              <a:buChar char="u"/>
            </a:pPr>
            <a:r>
              <a:rPr lang="en-US" sz="1600" dirty="0"/>
              <a:t>Monitoring of </a:t>
            </a:r>
            <a:r>
              <a:rPr lang="en-US" sz="1600" dirty="0" err="1"/>
              <a:t>GMP</a:t>
            </a:r>
            <a:r>
              <a:rPr lang="en-US" sz="1600" dirty="0"/>
              <a:t> attainment</a:t>
            </a:r>
          </a:p>
          <a:p>
            <a:pPr marL="467978" lvl="1" indent="-200052" defTabSz="914400" fontAlgn="base">
              <a:spcBef>
                <a:spcPts val="150"/>
              </a:spcBef>
              <a:spcAft>
                <a:spcPts val="600"/>
              </a:spcAft>
              <a:buSzPct val="50000"/>
              <a:buFont typeface="Wingdings 3" panose="05040102010807070707" pitchFamily="18" charset="2"/>
              <a:buChar char="u"/>
            </a:pPr>
            <a:r>
              <a:rPr lang="en-US" sz="1600" dirty="0"/>
              <a:t>Corrective actions for failures</a:t>
            </a:r>
          </a:p>
          <a:p>
            <a:pPr>
              <a:spcAft>
                <a:spcPts val="600"/>
              </a:spcAft>
              <a:buFont typeface="Wingdings" panose="05000000000000000000" pitchFamily="2" charset="2"/>
              <a:buChar char="§"/>
            </a:pPr>
            <a:r>
              <a:rPr lang="en-US" sz="1800" dirty="0"/>
              <a:t>NIAS are defined to include impurities, reaction intermediates from the production process and reaction or degradation products</a:t>
            </a:r>
          </a:p>
          <a:p>
            <a:pPr>
              <a:spcAft>
                <a:spcPts val="600"/>
              </a:spcAft>
              <a:buFont typeface="Wingdings" panose="05000000000000000000" pitchFamily="2" charset="2"/>
              <a:buChar char="§"/>
            </a:pPr>
            <a:r>
              <a:rPr lang="en-US" sz="1800" dirty="0"/>
              <a:t>Risk assessment in accordance with internationally recognized scientific principles</a:t>
            </a:r>
          </a:p>
        </p:txBody>
      </p:sp>
      <p:sp>
        <p:nvSpPr>
          <p:cNvPr id="7" name="Footer Placeholder 6">
            <a:extLst>
              <a:ext uri="{FF2B5EF4-FFF2-40B4-BE49-F238E27FC236}">
                <a16:creationId xmlns:a16="http://schemas.microsoft.com/office/drawing/2014/main" id="{F9F687D7-49D4-414F-B9E4-12C8407AD34F}"/>
              </a:ext>
            </a:extLst>
          </p:cNvPr>
          <p:cNvSpPr>
            <a:spLocks noGrp="1"/>
          </p:cNvSpPr>
          <p:nvPr>
            <p:ph type="ftr" sz="quarter" idx="10"/>
          </p:nvPr>
        </p:nvSpPr>
        <p:spPr/>
        <p:txBody>
          <a:bodyPr/>
          <a:lstStyle/>
          <a:p>
            <a:r>
              <a:rPr lang="en-US"/>
              <a:t>2019 International Polyolefins Conference</a:t>
            </a:r>
            <a:endParaRPr lang="en-US" dirty="0"/>
          </a:p>
        </p:txBody>
      </p:sp>
    </p:spTree>
    <p:extLst>
      <p:ext uri="{BB962C8B-B14F-4D97-AF65-F5344CB8AC3E}">
        <p14:creationId xmlns:p14="http://schemas.microsoft.com/office/powerpoint/2010/main" val="2136420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Slide Number Placeholder 2"/>
          <p:cNvSpPr>
            <a:spLocks noGrp="1"/>
          </p:cNvSpPr>
          <p:nvPr>
            <p:ph type="sldNum" sz="quarter" idx="12"/>
          </p:nvPr>
        </p:nvSpPr>
        <p:spPr/>
        <p:txBody>
          <a:bodyPr/>
          <a:lstStyle/>
          <a:p>
            <a:fld id="{12FE22CE-1BD0-4AE6-9B91-6BAC889C4140}" type="slidenum">
              <a:rPr lang="en-US" smtClean="0"/>
              <a:t>9</a:t>
            </a:fld>
            <a:endParaRPr lang="en-US"/>
          </a:p>
        </p:txBody>
      </p:sp>
      <p:sp>
        <p:nvSpPr>
          <p:cNvPr id="14" name="Titel 23">
            <a:extLst>
              <a:ext uri="{FF2B5EF4-FFF2-40B4-BE49-F238E27FC236}">
                <a16:creationId xmlns:a16="http://schemas.microsoft.com/office/drawing/2014/main" id="{F48029FE-F3F2-4A6E-B630-7D412663985B}"/>
              </a:ext>
            </a:extLst>
          </p:cNvPr>
          <p:cNvSpPr txBox="1">
            <a:spLocks/>
          </p:cNvSpPr>
          <p:nvPr/>
        </p:nvSpPr>
        <p:spPr>
          <a:xfrm>
            <a:off x="163751" y="430442"/>
            <a:ext cx="8803435" cy="404294"/>
          </a:xfrm>
        </p:spPr>
        <p:txBody>
          <a:bodyPr anchor="b">
            <a:noAutofit/>
          </a:bodyPr>
          <a:lstStyle>
            <a:lvl1pPr algn="l" defTabSz="685891" rtl="0" eaLnBrk="1" latinLnBrk="0" hangingPunct="1">
              <a:lnSpc>
                <a:spcPct val="100000"/>
              </a:lnSpc>
              <a:spcBef>
                <a:spcPct val="110000"/>
              </a:spcBef>
              <a:spcAft>
                <a:spcPct val="110000"/>
              </a:spcAft>
              <a:buNone/>
              <a:defRPr sz="2250" b="1" i="0" kern="1200">
                <a:solidFill>
                  <a:srgbClr val="000000"/>
                </a:solidFill>
                <a:latin typeface="Arial"/>
                <a:ea typeface="+mj-ea"/>
                <a:cs typeface="+mj-cs"/>
              </a:defRPr>
            </a:lvl1pPr>
          </a:lstStyle>
          <a:p>
            <a:r>
              <a:rPr lang="de-DE" dirty="0"/>
              <a:t>Fitness for Use in </a:t>
            </a:r>
            <a:r>
              <a:rPr lang="de-DE" dirty="0">
                <a:solidFill>
                  <a:schemeClr val="tx1"/>
                </a:solidFill>
              </a:rPr>
              <a:t>Sensitive Applications</a:t>
            </a:r>
          </a:p>
        </p:txBody>
      </p:sp>
      <p:sp>
        <p:nvSpPr>
          <p:cNvPr id="18" name="Footer Placeholder 17">
            <a:extLst>
              <a:ext uri="{FF2B5EF4-FFF2-40B4-BE49-F238E27FC236}">
                <a16:creationId xmlns:a16="http://schemas.microsoft.com/office/drawing/2014/main" id="{2E09899B-C1B8-4EB4-8052-0A8739919EFA}"/>
              </a:ext>
            </a:extLst>
          </p:cNvPr>
          <p:cNvSpPr>
            <a:spLocks noGrp="1"/>
          </p:cNvSpPr>
          <p:nvPr>
            <p:ph type="ftr" sz="quarter" idx="11"/>
          </p:nvPr>
        </p:nvSpPr>
        <p:spPr/>
        <p:txBody>
          <a:bodyPr/>
          <a:lstStyle/>
          <a:p>
            <a:r>
              <a:rPr lang="en-US"/>
              <a:t>2019 International Polyolefins Conference</a:t>
            </a:r>
          </a:p>
        </p:txBody>
      </p:sp>
      <p:sp>
        <p:nvSpPr>
          <p:cNvPr id="19" name="Rectangle 18">
            <a:extLst>
              <a:ext uri="{FF2B5EF4-FFF2-40B4-BE49-F238E27FC236}">
                <a16:creationId xmlns:a16="http://schemas.microsoft.com/office/drawing/2014/main" id="{70BBEFB2-C442-4D00-9B40-C1CA23FE20F4}"/>
              </a:ext>
            </a:extLst>
          </p:cNvPr>
          <p:cNvSpPr/>
          <p:nvPr/>
        </p:nvSpPr>
        <p:spPr>
          <a:xfrm>
            <a:off x="215900" y="1345534"/>
            <a:ext cx="8737600" cy="50552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846A16-A4E0-42F1-B827-6CA06CDFD12E}"/>
              </a:ext>
            </a:extLst>
          </p:cNvPr>
          <p:cNvSpPr/>
          <p:nvPr/>
        </p:nvSpPr>
        <p:spPr>
          <a:xfrm>
            <a:off x="1316096" y="2825835"/>
            <a:ext cx="6613236" cy="34951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5173" y="1625924"/>
            <a:ext cx="8501775" cy="40024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Rectangle: Rounded Corners 4"/>
          <p:cNvSpPr/>
          <p:nvPr/>
        </p:nvSpPr>
        <p:spPr>
          <a:xfrm>
            <a:off x="681287" y="3033359"/>
            <a:ext cx="176479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latin typeface="Arial" panose="020B0604020202020204" pitchFamily="34" charset="0"/>
                <a:cs typeface="Arial" panose="020B0604020202020204" pitchFamily="34" charset="0"/>
              </a:rPr>
              <a:t>Quality System</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Mgt. responsibility</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Management of Change</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CA &amp; PA</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Traceability</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Quality risk analysis</a:t>
            </a:r>
          </a:p>
        </p:txBody>
      </p:sp>
      <p:sp>
        <p:nvSpPr>
          <p:cNvPr id="23" name="Rectangle: Rounded Corners 5"/>
          <p:cNvSpPr/>
          <p:nvPr/>
        </p:nvSpPr>
        <p:spPr>
          <a:xfrm>
            <a:off x="2553698" y="3033359"/>
            <a:ext cx="176479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latin typeface="Arial" panose="020B0604020202020204" pitchFamily="34" charset="0"/>
                <a:cs typeface="Arial" panose="020B0604020202020204" pitchFamily="34" charset="0"/>
              </a:rPr>
              <a:t>External NIAS Control</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Supply chain comm.</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Degradation/ reaction prods</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Downstream processes</a:t>
            </a:r>
          </a:p>
        </p:txBody>
      </p:sp>
      <p:sp>
        <p:nvSpPr>
          <p:cNvPr id="24" name="Rounded Rectangle 23"/>
          <p:cNvSpPr/>
          <p:nvPr/>
        </p:nvSpPr>
        <p:spPr>
          <a:xfrm>
            <a:off x="4424461" y="2662714"/>
            <a:ext cx="3844031" cy="194598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8"/>
          <p:cNvSpPr/>
          <p:nvPr/>
        </p:nvSpPr>
        <p:spPr>
          <a:xfrm>
            <a:off x="4539842" y="3033359"/>
            <a:ext cx="176558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latin typeface="Arial" panose="020B0604020202020204" pitchFamily="34" charset="0"/>
                <a:cs typeface="Arial" panose="020B0604020202020204" pitchFamily="34" charset="0"/>
              </a:rPr>
              <a:t>Product Listing</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Data generation</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Analytical work</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Migration testing</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Application areas</a:t>
            </a:r>
          </a:p>
        </p:txBody>
      </p:sp>
      <p:sp>
        <p:nvSpPr>
          <p:cNvPr id="26" name="Rectangle: Rounded Corners 9"/>
          <p:cNvSpPr/>
          <p:nvPr/>
        </p:nvSpPr>
        <p:spPr>
          <a:xfrm>
            <a:off x="6396939" y="3033359"/>
            <a:ext cx="1765582" cy="1447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rgbClr val="C50022"/>
                </a:solidFill>
                <a:latin typeface="Arial" panose="020B0604020202020204" pitchFamily="34" charset="0"/>
                <a:cs typeface="Arial" panose="020B0604020202020204" pitchFamily="34" charset="0"/>
              </a:rPr>
              <a:t>Internal NIAS Control</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Hazard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Exposure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Risk assessment</a:t>
            </a:r>
          </a:p>
          <a:p>
            <a:pPr algn="ctr">
              <a:lnSpc>
                <a:spcPts val="1200"/>
              </a:lnSpc>
              <a:spcBef>
                <a:spcPts val="300"/>
              </a:spcBef>
              <a:spcAft>
                <a:spcPts val="300"/>
              </a:spcAft>
            </a:pPr>
            <a:r>
              <a:rPr lang="en-US" sz="1200" dirty="0">
                <a:latin typeface="Arial" panose="020B0604020202020204" pitchFamily="34" charset="0"/>
                <a:cs typeface="Arial" panose="020B0604020202020204" pitchFamily="34" charset="0"/>
              </a:rPr>
              <a:t>Specifications</a:t>
            </a:r>
          </a:p>
        </p:txBody>
      </p:sp>
      <p:sp>
        <p:nvSpPr>
          <p:cNvPr id="27" name="TextBox 26"/>
          <p:cNvSpPr txBox="1"/>
          <p:nvPr/>
        </p:nvSpPr>
        <p:spPr>
          <a:xfrm>
            <a:off x="6204684" y="2662714"/>
            <a:ext cx="2057400" cy="369332"/>
          </a:xfrm>
          <a:prstGeom prst="rect">
            <a:avLst/>
          </a:prstGeom>
          <a:noFill/>
        </p:spPr>
        <p:txBody>
          <a:bodyPr wrap="square" rtlCol="0">
            <a:spAutoFit/>
          </a:bodyPr>
          <a:lstStyle/>
          <a:p>
            <a:pPr algn="ctr"/>
            <a:r>
              <a:rPr lang="en-US" b="1" dirty="0">
                <a:solidFill>
                  <a:srgbClr val="004A96"/>
                </a:solidFill>
                <a:latin typeface="Arial" panose="020B0604020202020204" pitchFamily="34" charset="0"/>
                <a:ea typeface="FangSong" panose="02010609060101010101" pitchFamily="49" charset="-122"/>
                <a:cs typeface="Arial" panose="020B0604020202020204" pitchFamily="34" charset="0"/>
              </a:rPr>
              <a:t>Suitable Purity</a:t>
            </a:r>
          </a:p>
        </p:txBody>
      </p:sp>
      <p:sp>
        <p:nvSpPr>
          <p:cNvPr id="28" name="TextBox 27"/>
          <p:cNvSpPr txBox="1"/>
          <p:nvPr/>
        </p:nvSpPr>
        <p:spPr>
          <a:xfrm>
            <a:off x="3374010" y="2111404"/>
            <a:ext cx="2324100"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ea typeface="FangSong" panose="02010609060101010101" pitchFamily="49" charset="-122"/>
                <a:cs typeface="Arial" panose="020B0604020202020204" pitchFamily="34" charset="0"/>
              </a:rPr>
              <a:t>Fitness for Use</a:t>
            </a:r>
          </a:p>
        </p:txBody>
      </p:sp>
      <p:sp>
        <p:nvSpPr>
          <p:cNvPr id="29" name="TextBox 28">
            <a:extLst>
              <a:ext uri="{FF2B5EF4-FFF2-40B4-BE49-F238E27FC236}">
                <a16:creationId xmlns:a16="http://schemas.microsoft.com/office/drawing/2014/main" id="{C97BEBAF-604D-41E7-ADC6-0698ADB02FC2}"/>
              </a:ext>
            </a:extLst>
          </p:cNvPr>
          <p:cNvSpPr txBox="1"/>
          <p:nvPr/>
        </p:nvSpPr>
        <p:spPr>
          <a:xfrm>
            <a:off x="285173" y="1345534"/>
            <a:ext cx="4139288" cy="707886"/>
          </a:xfrm>
          <a:prstGeom prst="rect">
            <a:avLst/>
          </a:prstGeom>
          <a:noFill/>
        </p:spPr>
        <p:txBody>
          <a:bodyPr wrap="square" rtlCol="0">
            <a:spAutoFit/>
          </a:bodyPr>
          <a:lstStyle/>
          <a:p>
            <a:r>
              <a:rPr lang="en-US" sz="2000" b="1" dirty="0">
                <a:solidFill>
                  <a:srgbClr val="004A96"/>
                </a:solidFill>
              </a:rPr>
              <a:t>Regulatory Compliance</a:t>
            </a:r>
          </a:p>
          <a:p>
            <a:r>
              <a:rPr lang="en-US" sz="2000" b="1" dirty="0">
                <a:solidFill>
                  <a:srgbClr val="004A96"/>
                </a:solidFill>
              </a:rPr>
              <a:t>Sustainability</a:t>
            </a:r>
          </a:p>
        </p:txBody>
      </p:sp>
      <p:sp>
        <p:nvSpPr>
          <p:cNvPr id="30" name="TextBox 29">
            <a:extLst>
              <a:ext uri="{FF2B5EF4-FFF2-40B4-BE49-F238E27FC236}">
                <a16:creationId xmlns:a16="http://schemas.microsoft.com/office/drawing/2014/main" id="{79C93A07-43EC-411D-9603-BEF308351CFB}"/>
              </a:ext>
            </a:extLst>
          </p:cNvPr>
          <p:cNvSpPr txBox="1"/>
          <p:nvPr/>
        </p:nvSpPr>
        <p:spPr>
          <a:xfrm>
            <a:off x="3112569" y="5657253"/>
            <a:ext cx="3020291" cy="646331"/>
          </a:xfrm>
          <a:prstGeom prst="rect">
            <a:avLst/>
          </a:prstGeom>
          <a:noFill/>
        </p:spPr>
        <p:txBody>
          <a:bodyPr wrap="square" rtlCol="0">
            <a:spAutoFit/>
          </a:bodyPr>
          <a:lstStyle/>
          <a:p>
            <a:pPr algn="ctr"/>
            <a:r>
              <a:rPr lang="en-US" sz="1200" b="1" dirty="0">
                <a:solidFill>
                  <a:srgbClr val="FFCC00"/>
                </a:solidFill>
              </a:rPr>
              <a:t>Product Defense  </a:t>
            </a:r>
            <a:r>
              <a:rPr lang="en-US" sz="1200" b="1" dirty="0">
                <a:solidFill>
                  <a:srgbClr val="FFCC00"/>
                </a:solidFill>
                <a:sym typeface="Wingdings 2" panose="05020102010507070707" pitchFamily="18" charset="2"/>
              </a:rPr>
              <a:t></a:t>
            </a:r>
            <a:r>
              <a:rPr lang="en-US" sz="1200" b="1" dirty="0">
                <a:solidFill>
                  <a:srgbClr val="FFCC00"/>
                </a:solidFill>
              </a:rPr>
              <a:t> Communication</a:t>
            </a:r>
          </a:p>
          <a:p>
            <a:pPr algn="ctr"/>
            <a:r>
              <a:rPr lang="en-US" sz="1200" b="1" dirty="0">
                <a:solidFill>
                  <a:srgbClr val="FFCC00"/>
                </a:solidFill>
              </a:rPr>
              <a:t>Associations        </a:t>
            </a:r>
            <a:r>
              <a:rPr lang="en-US" sz="1200" b="1" dirty="0">
                <a:solidFill>
                  <a:srgbClr val="FFCC00"/>
                </a:solidFill>
                <a:sym typeface="Wingdings 2" panose="05020102010507070707" pitchFamily="18" charset="2"/>
              </a:rPr>
              <a:t></a:t>
            </a:r>
            <a:r>
              <a:rPr lang="en-US" sz="1200" b="1" dirty="0">
                <a:solidFill>
                  <a:srgbClr val="FFCC00"/>
                </a:solidFill>
              </a:rPr>
              <a:t>         Authorities </a:t>
            </a:r>
          </a:p>
          <a:p>
            <a:pPr algn="ctr"/>
            <a:r>
              <a:rPr lang="en-US" sz="1200" b="1" dirty="0">
                <a:solidFill>
                  <a:srgbClr val="FFCC00"/>
                </a:solidFill>
              </a:rPr>
              <a:t>Other Stakeholders    </a:t>
            </a:r>
          </a:p>
        </p:txBody>
      </p:sp>
    </p:spTree>
    <p:extLst>
      <p:ext uri="{BB962C8B-B14F-4D97-AF65-F5344CB8AC3E}">
        <p14:creationId xmlns:p14="http://schemas.microsoft.com/office/powerpoint/2010/main" val="852311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IZCOLOR1" val="16777215/0/11119017/0/13803553/14926965/15455387/16314330/16777215////////"/>
  <p:tag name="WIZCOLOR2" val="16777215/0/11119017/0/13803553/14926965/15455387/16314330/16777215////////"/>
  <p:tag name="_BASF_WIZARD_LAYOUTID" val="102"/>
  <p:tag name="_BASF_WIZARD_VERSION" val="7.2.1"/>
  <p:tag name="_BASF_WIZARD_OBJEKTTITELID" val="120"/>
  <p:tag name="_BASF_WIZARD_OBJEKTFOLIEID" val="71"/>
  <p:tag name="_BASF_WIZARD_GROUPID" val="0"/>
  <p:tag name="_BASF_CONVERTED_TO_TAGS" val="1"/>
  <p:tag name="_BASF_WIZARD_LOGO2015" val="3"/>
  <p:tag name="_WIZ_TASKPANE_WIDTH" val="350"/>
  <p:tag name="_WIZ_TASKPANE_VISIBLE" val="1"/>
</p:tagLst>
</file>

<file path=ppt/tags/tag10.xml><?xml version="1.0" encoding="utf-8"?>
<p:tagLst xmlns:a="http://schemas.openxmlformats.org/drawingml/2006/main" xmlns:r="http://schemas.openxmlformats.org/officeDocument/2006/relationships" xmlns:p="http://schemas.openxmlformats.org/presentationml/2006/main">
  <p:tag name="_WIZ_TB_TYPE" val="TB"/>
</p:tagLst>
</file>

<file path=ppt/tags/tag11.xml><?xml version="1.0" encoding="utf-8"?>
<p:tagLst xmlns:a="http://schemas.openxmlformats.org/drawingml/2006/main" xmlns:r="http://schemas.openxmlformats.org/officeDocument/2006/relationships" xmlns:p="http://schemas.openxmlformats.org/presentationml/2006/main">
  <p:tag name="_WIZ_TB_TYPE" val="LB"/>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5S77spMJh0GCNdpQFuXkq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3.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4.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5.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ASF_TitelDesign">
  <a:themeElements>
    <a:clrScheme name="BASF_colour_darkblue">
      <a:dk1>
        <a:srgbClr val="000000"/>
      </a:dk1>
      <a:lt1>
        <a:srgbClr val="FFFFFF"/>
      </a:lt1>
      <a:dk2>
        <a:srgbClr val="002875"/>
      </a:dk2>
      <a:lt2>
        <a:srgbClr val="FFFFFF"/>
      </a:lt2>
      <a:accent1>
        <a:srgbClr val="004A96"/>
      </a:accent1>
      <a:accent2>
        <a:srgbClr val="4472AA"/>
      </a:accent2>
      <a:accent3>
        <a:srgbClr val="7CA0C6"/>
      </a:accent3>
      <a:accent4>
        <a:srgbClr val="A6C0DA"/>
      </a:accent4>
      <a:accent5>
        <a:srgbClr val="E0E9F2"/>
      </a:accent5>
      <a:accent6>
        <a:srgbClr val="808080"/>
      </a:accent6>
      <a:hlink>
        <a:srgbClr val="F39500"/>
      </a:hlink>
      <a:folHlink>
        <a:srgbClr val="FACF8C"/>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ASF_FolienDesign">
  <a:themeElements>
    <a:clrScheme name="BASF_colour_darkblue">
      <a:dk1>
        <a:srgbClr val="000000"/>
      </a:dk1>
      <a:lt1>
        <a:srgbClr val="FFFFFF"/>
      </a:lt1>
      <a:dk2>
        <a:srgbClr val="002875"/>
      </a:dk2>
      <a:lt2>
        <a:srgbClr val="FFFFFF"/>
      </a:lt2>
      <a:accent1>
        <a:srgbClr val="004A96"/>
      </a:accent1>
      <a:accent2>
        <a:srgbClr val="4472AA"/>
      </a:accent2>
      <a:accent3>
        <a:srgbClr val="7CA0C6"/>
      </a:accent3>
      <a:accent4>
        <a:srgbClr val="A6C0DA"/>
      </a:accent4>
      <a:accent5>
        <a:srgbClr val="E0E9F2"/>
      </a:accent5>
      <a:accent6>
        <a:srgbClr val="808080"/>
      </a:accent6>
      <a:hlink>
        <a:srgbClr val="F39500"/>
      </a:hlink>
      <a:folHlink>
        <a:srgbClr val="FACF8C"/>
      </a:folHlink>
    </a:clrScheme>
    <a:fontScheme name="Larissa">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F39500"/>
      </a:hlink>
      <a:folHlink>
        <a:srgbClr val="FACF8C"/>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F39500"/>
      </a:hlink>
      <a:folHlink>
        <a:srgbClr val="FACF8C"/>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2169</Words>
  <Application>Microsoft Office PowerPoint</Application>
  <PresentationFormat>On-screen Show (4:3)</PresentationFormat>
  <Paragraphs>631</Paragraphs>
  <Slides>26</Slides>
  <Notes>17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4" baseType="lpstr">
      <vt:lpstr>FangSong</vt:lpstr>
      <vt:lpstr>Arial</vt:lpstr>
      <vt:lpstr>Wingdings</vt:lpstr>
      <vt:lpstr>Wingdings 2</vt:lpstr>
      <vt:lpstr>Wingdings 3</vt:lpstr>
      <vt:lpstr>BASF_TitelDesign</vt:lpstr>
      <vt:lpstr>BASF_FolienDesign</vt:lpstr>
      <vt:lpstr>think-cell Folie</vt:lpstr>
      <vt:lpstr>PowerPoint Presentation</vt:lpstr>
      <vt:lpstr>Fitness for Use in Sensitive Applications </vt:lpstr>
      <vt:lpstr>Sensitive Applications for Plastic Additive Products</vt:lpstr>
      <vt:lpstr>Why start with Food Contact?</vt:lpstr>
      <vt:lpstr> </vt:lpstr>
      <vt:lpstr>Food Regulation Compliance</vt:lpstr>
      <vt:lpstr>Definitions - GMP</vt:lpstr>
      <vt:lpstr>Changes from New EU Regulations EC 2023/2007; EC 10/2011</vt:lpstr>
      <vt:lpstr> </vt:lpstr>
      <vt:lpstr>Good Manufacturing Practices for Additives Manufacturers</vt:lpstr>
      <vt:lpstr>Specifications for Cross Contamination in blending facilities</vt:lpstr>
      <vt:lpstr>Risk Assessment Steps: guideline developed by Food Contact Additive Sector Group of Cefic</vt:lpstr>
      <vt:lpstr> </vt:lpstr>
      <vt:lpstr>GMP in the Supply Chain</vt:lpstr>
      <vt:lpstr>Degradation Products (ARVIN Substances)</vt:lpstr>
      <vt:lpstr>Types of Non-Intentionally Added Substances (by origin)</vt:lpstr>
      <vt:lpstr>Fitness for Use in Sensitive Applications </vt:lpstr>
      <vt:lpstr>Challenges</vt:lpstr>
      <vt:lpstr>Program approach</vt:lpstr>
      <vt:lpstr>The Continuous Improvement Cycle</vt:lpstr>
      <vt:lpstr>Management of Change</vt:lpstr>
      <vt:lpstr>Fitness for Use in Sensitive Applications</vt:lpstr>
      <vt:lpstr>Degradation/ Reaction products NIAS?  Resource?</vt:lpstr>
      <vt:lpstr>Network of Support</vt:lpstr>
      <vt:lpstr>Summary</vt:lpstr>
      <vt:lpstr>PowerPoint Presentation</vt:lpstr>
    </vt:vector>
  </TitlesOfParts>
  <Company>BASF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Markus Jaeger</dc:creator>
  <cp:lastModifiedBy>David E Horst</cp:lastModifiedBy>
  <cp:revision>301</cp:revision>
  <cp:lastPrinted>2018-03-05T14:22:03Z</cp:lastPrinted>
  <dcterms:created xsi:type="dcterms:W3CDTF">2014-03-04T06:52:41Z</dcterms:created>
  <dcterms:modified xsi:type="dcterms:W3CDTF">2019-02-01T16:44:40Z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BASF_Wizard_LayoutID">
    <vt:i4>102</vt:i4>
  </property>
  <property fmtid="{D5CDD505-2E9C-101B-9397-08002B2CF9AE}" pid="3" name="_BASF_Wizard">
    <vt:bool>true</vt:bool>
  </property>
  <property fmtid="{D5CDD505-2E9C-101B-9397-08002B2CF9AE}" pid="4" name="_BASF_Wizard_Datum">
    <vt:lpwstr/>
  </property>
  <property fmtid="{D5CDD505-2E9C-101B-9397-08002B2CF9AE}" pid="5" name="_BASF_Wizard_Fusszeile">
    <vt:lpwstr/>
  </property>
  <property fmtid="{D5CDD505-2E9C-101B-9397-08002B2CF9AE}" pid="6" name="_BASF_Wizard_Seitenzahl">
    <vt:bool>true</vt:bool>
  </property>
  <property fmtid="{D5CDD505-2E9C-101B-9397-08002B2CF9AE}" pid="7" name="_BASF_Wizard_DokAnzeige">
    <vt:bool>false</vt:bool>
  </property>
  <property fmtid="{D5CDD505-2E9C-101B-9397-08002B2CF9AE}" pid="8" name="_BASF_Wizard_DokNurName">
    <vt:bool>true</vt:bool>
  </property>
  <property fmtid="{D5CDD505-2E9C-101B-9397-08002B2CF9AE}" pid="9" name="_BASF_Wizard_DokNameDir">
    <vt:bool>false</vt:bool>
  </property>
  <property fmtid="{D5CDD505-2E9C-101B-9397-08002B2CF9AE}" pid="10" name="_BASF_Wizard_Datum_Folie">
    <vt:lpwstr/>
  </property>
  <property fmtid="{D5CDD505-2E9C-101B-9397-08002B2CF9AE}" pid="11" name="_BASF_Wizard_Fusszeile_Folie">
    <vt:lpwstr/>
  </property>
  <property fmtid="{D5CDD505-2E9C-101B-9397-08002B2CF9AE}" pid="12" name="_BASF_Wizard_Seitenzahl_Folie">
    <vt:bool>true</vt:bool>
  </property>
  <property fmtid="{D5CDD505-2E9C-101B-9397-08002B2CF9AE}" pid="13" name="_BASF_Wizard_DokAnzeige_Folie">
    <vt:bool>false</vt:bool>
  </property>
  <property fmtid="{D5CDD505-2E9C-101B-9397-08002B2CF9AE}" pid="14" name="_BASF_Wizard_DokNurName_Folie">
    <vt:bool>true</vt:bool>
  </property>
  <property fmtid="{D5CDD505-2E9C-101B-9397-08002B2CF9AE}" pid="15" name="_BASF_Wizard_DokNameDir_Folie">
    <vt:bool>false</vt:bool>
  </property>
  <property fmtid="{D5CDD505-2E9C-101B-9397-08002B2CF9AE}" pid="16" name="_BASF_Wizard_Unternehmensfarbe">
    <vt:i4>0</vt:i4>
  </property>
  <property fmtid="{D5CDD505-2E9C-101B-9397-08002B2CF9AE}" pid="17" name="_BASF_Wizard_Farbskala">
    <vt:i4>0</vt:i4>
  </property>
  <property fmtid="{D5CDD505-2E9C-101B-9397-08002B2CF9AE}" pid="18" name="_BASF_Wizard_Folienmaster">
    <vt:i4>0</vt:i4>
  </property>
  <property fmtid="{D5CDD505-2E9C-101B-9397-08002B2CF9AE}" pid="19" name="_BASF_Wizard_Titelmaster">
    <vt:i4>5</vt:i4>
  </property>
  <property fmtid="{D5CDD505-2E9C-101B-9397-08002B2CF9AE}" pid="20" name="_BASF_Wizard_Version">
    <vt:lpwstr>7.2.1</vt:lpwstr>
  </property>
  <property fmtid="{D5CDD505-2E9C-101B-9397-08002B2CF9AE}" pid="21" name="_BASF_Wizard_PresTyp">
    <vt:i4>0</vt:i4>
  </property>
  <property fmtid="{D5CDD505-2E9C-101B-9397-08002B2CF9AE}" pid="22" name="_BASF_Wizard_Photo">
    <vt:i4>0</vt:i4>
  </property>
  <property fmtid="{D5CDD505-2E9C-101B-9397-08002B2CF9AE}" pid="23" name="_BASF_BackPicture">
    <vt:lpwstr/>
  </property>
  <property fmtid="{D5CDD505-2E9C-101B-9397-08002B2CF9AE}" pid="24" name="_BASF_BackPictureSlide">
    <vt:lpwstr/>
  </property>
  <property fmtid="{D5CDD505-2E9C-101B-9397-08002B2CF9AE}" pid="25" name="_BASF_Wizard_Papierformat">
    <vt:lpwstr>4:3</vt:lpwstr>
  </property>
  <property fmtid="{D5CDD505-2E9C-101B-9397-08002B2CF9AE}" pid="26" name="_BASF_Wizard_Logo2015">
    <vt:lpwstr>1</vt:lpwstr>
  </property>
  <property fmtid="{D5CDD505-2E9C-101B-9397-08002B2CF9AE}" pid="27" name="Classification_to_AIP">
    <vt:i4>0</vt:i4>
  </property>
</Properties>
</file>